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 id="2147483676" r:id="rId5"/>
    <p:sldMasterId id="2147483722" r:id="rId6"/>
  </p:sldMasterIdLst>
  <p:notesMasterIdLst>
    <p:notesMasterId r:id="rId43"/>
  </p:notesMasterIdLst>
  <p:handoutMasterIdLst>
    <p:handoutMasterId r:id="rId44"/>
  </p:handoutMasterIdLst>
  <p:sldIdLst>
    <p:sldId id="2147308015" r:id="rId7"/>
    <p:sldId id="2147308141" r:id="rId8"/>
    <p:sldId id="2147308017" r:id="rId9"/>
    <p:sldId id="2147308027" r:id="rId10"/>
    <p:sldId id="2147308028" r:id="rId11"/>
    <p:sldId id="2147308029" r:id="rId12"/>
    <p:sldId id="2147308147" r:id="rId13"/>
    <p:sldId id="2147308030" r:id="rId14"/>
    <p:sldId id="2147308018" r:id="rId15"/>
    <p:sldId id="2147308019" r:id="rId16"/>
    <p:sldId id="2147308020" r:id="rId17"/>
    <p:sldId id="2147308022" r:id="rId18"/>
    <p:sldId id="2147308143" r:id="rId19"/>
    <p:sldId id="2147308021" r:id="rId20"/>
    <p:sldId id="2147308023" r:id="rId21"/>
    <p:sldId id="2147308024" r:id="rId22"/>
    <p:sldId id="2147308025" r:id="rId23"/>
    <p:sldId id="2147308026" r:id="rId24"/>
    <p:sldId id="2147308144" r:id="rId25"/>
    <p:sldId id="2147308033" r:id="rId26"/>
    <p:sldId id="2147308031" r:id="rId27"/>
    <p:sldId id="2147308032" r:id="rId28"/>
    <p:sldId id="2147308142" r:id="rId29"/>
    <p:sldId id="2147308034" r:id="rId30"/>
    <p:sldId id="2147308040" r:id="rId31"/>
    <p:sldId id="2147308146" r:id="rId32"/>
    <p:sldId id="2147308035" r:id="rId33"/>
    <p:sldId id="2147308041" r:id="rId34"/>
    <p:sldId id="2147308038" r:id="rId35"/>
    <p:sldId id="2147308036" r:id="rId36"/>
    <p:sldId id="2147308037" r:id="rId37"/>
    <p:sldId id="2147308039" r:id="rId38"/>
    <p:sldId id="2147308148" r:id="rId39"/>
    <p:sldId id="2147308042" r:id="rId40"/>
    <p:sldId id="2147308043" r:id="rId41"/>
    <p:sldId id="287"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63C2D2-4C5B-495C-9914-3272FDF8F8AD}">
          <p14:sldIdLst>
            <p14:sldId id="2147308015"/>
            <p14:sldId id="2147308141"/>
            <p14:sldId id="2147308017"/>
            <p14:sldId id="2147308027"/>
            <p14:sldId id="2147308028"/>
            <p14:sldId id="2147308029"/>
            <p14:sldId id="2147308147"/>
            <p14:sldId id="2147308030"/>
            <p14:sldId id="2147308018"/>
            <p14:sldId id="2147308019"/>
            <p14:sldId id="2147308020"/>
            <p14:sldId id="2147308022"/>
            <p14:sldId id="2147308143"/>
            <p14:sldId id="2147308021"/>
            <p14:sldId id="2147308023"/>
            <p14:sldId id="2147308024"/>
            <p14:sldId id="2147308025"/>
            <p14:sldId id="2147308026"/>
            <p14:sldId id="2147308144"/>
            <p14:sldId id="2147308033"/>
            <p14:sldId id="2147308031"/>
            <p14:sldId id="2147308032"/>
            <p14:sldId id="2147308142"/>
            <p14:sldId id="2147308034"/>
            <p14:sldId id="2147308040"/>
            <p14:sldId id="2147308146"/>
            <p14:sldId id="2147308035"/>
            <p14:sldId id="2147308041"/>
            <p14:sldId id="2147308038"/>
            <p14:sldId id="2147308036"/>
            <p14:sldId id="2147308037"/>
            <p14:sldId id="2147308039"/>
            <p14:sldId id="2147308148"/>
            <p14:sldId id="2147308042"/>
            <p14:sldId id="2147308043"/>
            <p14:sldId id="2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2DE50-DB12-42E4-8114-021B593B16D5}" v="2046" dt="2024-02-02T05:21:30.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24" autoAdjust="0"/>
  </p:normalViewPr>
  <p:slideViewPr>
    <p:cSldViewPr snapToGrid="0">
      <p:cViewPr varScale="1">
        <p:scale>
          <a:sx n="122" d="100"/>
          <a:sy n="122" d="100"/>
        </p:scale>
        <p:origin x="648" y="10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2976" y="19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sh Kumar" userId="e83a5fd7-32a0-4d04-b088-e45882316aa6" providerId="ADAL" clId="{B462DE50-DB12-42E4-8114-021B593B16D5}"/>
    <pc:docChg chg="undo custSel addSld delSld modSld modSection">
      <pc:chgData name="Nitish Kumar" userId="e83a5fd7-32a0-4d04-b088-e45882316aa6" providerId="ADAL" clId="{B462DE50-DB12-42E4-8114-021B593B16D5}" dt="2024-01-31T13:02:19.979" v="5649" actId="20577"/>
      <pc:docMkLst>
        <pc:docMk/>
      </pc:docMkLst>
      <pc:sldChg chg="modTransition">
        <pc:chgData name="Nitish Kumar" userId="e83a5fd7-32a0-4d04-b088-e45882316aa6" providerId="ADAL" clId="{B462DE50-DB12-42E4-8114-021B593B16D5}" dt="2024-01-31T07:03:42.143" v="4950"/>
        <pc:sldMkLst>
          <pc:docMk/>
          <pc:sldMk cId="1957130207" sldId="287"/>
        </pc:sldMkLst>
      </pc:sldChg>
      <pc:sldChg chg="modSp mod modTransition">
        <pc:chgData name="Nitish Kumar" userId="e83a5fd7-32a0-4d04-b088-e45882316aa6" providerId="ADAL" clId="{B462DE50-DB12-42E4-8114-021B593B16D5}" dt="2024-01-31T07:03:42.143" v="4950"/>
        <pc:sldMkLst>
          <pc:docMk/>
          <pc:sldMk cId="1896837446" sldId="2147308015"/>
        </pc:sldMkLst>
        <pc:spChg chg="mod">
          <ac:chgData name="Nitish Kumar" userId="e83a5fd7-32a0-4d04-b088-e45882316aa6" providerId="ADAL" clId="{B462DE50-DB12-42E4-8114-021B593B16D5}" dt="2024-01-17T05:53:52.013" v="46" actId="113"/>
          <ac:spMkLst>
            <pc:docMk/>
            <pc:sldMk cId="1896837446" sldId="2147308015"/>
            <ac:spMk id="6" creationId="{CD41DB47-5942-4AC4-941F-89B99DCE90F3}"/>
          </ac:spMkLst>
        </pc:spChg>
      </pc:sldChg>
      <pc:sldChg chg="modSp mod modTransition modAnim">
        <pc:chgData name="Nitish Kumar" userId="e83a5fd7-32a0-4d04-b088-e45882316aa6" providerId="ADAL" clId="{B462DE50-DB12-42E4-8114-021B593B16D5}" dt="2024-01-31T07:14:06.716" v="4989"/>
        <pc:sldMkLst>
          <pc:docMk/>
          <pc:sldMk cId="1107037666" sldId="2147308017"/>
        </pc:sldMkLst>
        <pc:spChg chg="mod">
          <ac:chgData name="Nitish Kumar" userId="e83a5fd7-32a0-4d04-b088-e45882316aa6" providerId="ADAL" clId="{B462DE50-DB12-42E4-8114-021B593B16D5}" dt="2024-01-18T05:42:33.167" v="50" actId="20577"/>
          <ac:spMkLst>
            <pc:docMk/>
            <pc:sldMk cId="1107037666" sldId="2147308017"/>
            <ac:spMk id="6" creationId="{063AFA1F-BCF8-13F4-18A9-11C1A1127D7A}"/>
          </ac:spMkLst>
        </pc:spChg>
      </pc:sldChg>
      <pc:sldChg chg="modSp mod modTransition modAnim">
        <pc:chgData name="Nitish Kumar" userId="e83a5fd7-32a0-4d04-b088-e45882316aa6" providerId="ADAL" clId="{B462DE50-DB12-42E4-8114-021B593B16D5}" dt="2024-01-31T08:23:14.373" v="5029"/>
        <pc:sldMkLst>
          <pc:docMk/>
          <pc:sldMk cId="472655905" sldId="2147308018"/>
        </pc:sldMkLst>
        <pc:spChg chg="mod">
          <ac:chgData name="Nitish Kumar" userId="e83a5fd7-32a0-4d04-b088-e45882316aa6" providerId="ADAL" clId="{B462DE50-DB12-42E4-8114-021B593B16D5}" dt="2024-01-29T06:48:05.141" v="3105" actId="6549"/>
          <ac:spMkLst>
            <pc:docMk/>
            <pc:sldMk cId="472655905" sldId="2147308018"/>
            <ac:spMk id="6" creationId="{063AFA1F-BCF8-13F4-18A9-11C1A1127D7A}"/>
          </ac:spMkLst>
        </pc:spChg>
      </pc:sldChg>
      <pc:sldChg chg="modSp mod modTransition modAnim modNotesTx">
        <pc:chgData name="Nitish Kumar" userId="e83a5fd7-32a0-4d04-b088-e45882316aa6" providerId="ADAL" clId="{B462DE50-DB12-42E4-8114-021B593B16D5}" dt="2024-01-31T08:27:29.622" v="5039"/>
        <pc:sldMkLst>
          <pc:docMk/>
          <pc:sldMk cId="3934534810" sldId="2147308019"/>
        </pc:sldMkLst>
        <pc:spChg chg="mod">
          <ac:chgData name="Nitish Kumar" userId="e83a5fd7-32a0-4d04-b088-e45882316aa6" providerId="ADAL" clId="{B462DE50-DB12-42E4-8114-021B593B16D5}" dt="2024-01-30T06:32:08.596" v="4475" actId="20577"/>
          <ac:spMkLst>
            <pc:docMk/>
            <pc:sldMk cId="3934534810" sldId="2147308019"/>
            <ac:spMk id="6" creationId="{063AFA1F-BCF8-13F4-18A9-11C1A1127D7A}"/>
          </ac:spMkLst>
        </pc:spChg>
        <pc:picChg chg="mod">
          <ac:chgData name="Nitish Kumar" userId="e83a5fd7-32a0-4d04-b088-e45882316aa6" providerId="ADAL" clId="{B462DE50-DB12-42E4-8114-021B593B16D5}" dt="2024-01-18T14:07:25.831" v="77" actId="14100"/>
          <ac:picMkLst>
            <pc:docMk/>
            <pc:sldMk cId="3934534810" sldId="2147308019"/>
            <ac:picMk id="5" creationId="{8E322BBD-8962-954A-0C85-0B26F1EC6A13}"/>
          </ac:picMkLst>
        </pc:picChg>
      </pc:sldChg>
      <pc:sldChg chg="modTransition modAnim modNotesTx">
        <pc:chgData name="Nitish Kumar" userId="e83a5fd7-32a0-4d04-b088-e45882316aa6" providerId="ADAL" clId="{B462DE50-DB12-42E4-8114-021B593B16D5}" dt="2024-01-31T08:59:08.060" v="5473"/>
        <pc:sldMkLst>
          <pc:docMk/>
          <pc:sldMk cId="4157620263" sldId="2147308020"/>
        </pc:sldMkLst>
      </pc:sldChg>
      <pc:sldChg chg="modSp mod modTransition modAnim modNotesTx">
        <pc:chgData name="Nitish Kumar" userId="e83a5fd7-32a0-4d04-b088-e45882316aa6" providerId="ADAL" clId="{B462DE50-DB12-42E4-8114-021B593B16D5}" dt="2024-01-31T09:03:42.858" v="5484" actId="14100"/>
        <pc:sldMkLst>
          <pc:docMk/>
          <pc:sldMk cId="691952023" sldId="2147308021"/>
        </pc:sldMkLst>
        <pc:spChg chg="mod">
          <ac:chgData name="Nitish Kumar" userId="e83a5fd7-32a0-4d04-b088-e45882316aa6" providerId="ADAL" clId="{B462DE50-DB12-42E4-8114-021B593B16D5}" dt="2024-01-31T09:03:42.858" v="5484" actId="14100"/>
          <ac:spMkLst>
            <pc:docMk/>
            <pc:sldMk cId="691952023" sldId="2147308021"/>
            <ac:spMk id="6" creationId="{063AFA1F-BCF8-13F4-18A9-11C1A1127D7A}"/>
          </ac:spMkLst>
        </pc:spChg>
      </pc:sldChg>
      <pc:sldChg chg="modTransition modAnim modNotesTx">
        <pc:chgData name="Nitish Kumar" userId="e83a5fd7-32a0-4d04-b088-e45882316aa6" providerId="ADAL" clId="{B462DE50-DB12-42E4-8114-021B593B16D5}" dt="2024-01-31T09:02:30.750" v="5478"/>
        <pc:sldMkLst>
          <pc:docMk/>
          <pc:sldMk cId="938540192" sldId="2147308022"/>
        </pc:sldMkLst>
      </pc:sldChg>
      <pc:sldChg chg="modSp mod modTransition modAnim">
        <pc:chgData name="Nitish Kumar" userId="e83a5fd7-32a0-4d04-b088-e45882316aa6" providerId="ADAL" clId="{B462DE50-DB12-42E4-8114-021B593B16D5}" dt="2024-01-31T09:04:11.211" v="5487"/>
        <pc:sldMkLst>
          <pc:docMk/>
          <pc:sldMk cId="1320794754" sldId="2147308023"/>
        </pc:sldMkLst>
        <pc:spChg chg="mod">
          <ac:chgData name="Nitish Kumar" userId="e83a5fd7-32a0-4d04-b088-e45882316aa6" providerId="ADAL" clId="{B462DE50-DB12-42E4-8114-021B593B16D5}" dt="2024-01-18T14:07:40.247" v="78" actId="113"/>
          <ac:spMkLst>
            <pc:docMk/>
            <pc:sldMk cId="1320794754" sldId="2147308023"/>
            <ac:spMk id="6" creationId="{063AFA1F-BCF8-13F4-18A9-11C1A1127D7A}"/>
          </ac:spMkLst>
        </pc:spChg>
      </pc:sldChg>
      <pc:sldChg chg="modTransition modAnim">
        <pc:chgData name="Nitish Kumar" userId="e83a5fd7-32a0-4d04-b088-e45882316aa6" providerId="ADAL" clId="{B462DE50-DB12-42E4-8114-021B593B16D5}" dt="2024-01-31T09:11:40.476" v="5493"/>
        <pc:sldMkLst>
          <pc:docMk/>
          <pc:sldMk cId="905053850" sldId="2147308024"/>
        </pc:sldMkLst>
      </pc:sldChg>
      <pc:sldChg chg="modTransition modAnim">
        <pc:chgData name="Nitish Kumar" userId="e83a5fd7-32a0-4d04-b088-e45882316aa6" providerId="ADAL" clId="{B462DE50-DB12-42E4-8114-021B593B16D5}" dt="2024-01-31T09:20:38.070" v="5497"/>
        <pc:sldMkLst>
          <pc:docMk/>
          <pc:sldMk cId="4019374601" sldId="2147308025"/>
        </pc:sldMkLst>
      </pc:sldChg>
      <pc:sldChg chg="modSp modTransition modAnim modNotesTx">
        <pc:chgData name="Nitish Kumar" userId="e83a5fd7-32a0-4d04-b088-e45882316aa6" providerId="ADAL" clId="{B462DE50-DB12-42E4-8114-021B593B16D5}" dt="2024-01-31T09:22:27.383" v="5503"/>
        <pc:sldMkLst>
          <pc:docMk/>
          <pc:sldMk cId="394850801" sldId="2147308026"/>
        </pc:sldMkLst>
        <pc:spChg chg="mod">
          <ac:chgData name="Nitish Kumar" userId="e83a5fd7-32a0-4d04-b088-e45882316aa6" providerId="ADAL" clId="{B462DE50-DB12-42E4-8114-021B593B16D5}" dt="2024-01-31T09:21:59.197" v="5500" actId="6549"/>
          <ac:spMkLst>
            <pc:docMk/>
            <pc:sldMk cId="394850801" sldId="2147308026"/>
            <ac:spMk id="6" creationId="{063AFA1F-BCF8-13F4-18A9-11C1A1127D7A}"/>
          </ac:spMkLst>
        </pc:spChg>
      </pc:sldChg>
      <pc:sldChg chg="addSp delSp modSp add mod modTransition modAnim">
        <pc:chgData name="Nitish Kumar" userId="e83a5fd7-32a0-4d04-b088-e45882316aa6" providerId="ADAL" clId="{B462DE50-DB12-42E4-8114-021B593B16D5}" dt="2024-01-31T07:14:50.149" v="4994"/>
        <pc:sldMkLst>
          <pc:docMk/>
          <pc:sldMk cId="788339986" sldId="2147308027"/>
        </pc:sldMkLst>
        <pc:spChg chg="mod">
          <ac:chgData name="Nitish Kumar" userId="e83a5fd7-32a0-4d04-b088-e45882316aa6" providerId="ADAL" clId="{B462DE50-DB12-42E4-8114-021B593B16D5}" dt="2024-01-18T09:24:49.685" v="73" actId="20577"/>
          <ac:spMkLst>
            <pc:docMk/>
            <pc:sldMk cId="788339986" sldId="2147308027"/>
            <ac:spMk id="3" creationId="{510CD981-199E-9940-CF96-5B82AF447C67}"/>
          </ac:spMkLst>
        </pc:spChg>
        <pc:spChg chg="del">
          <ac:chgData name="Nitish Kumar" userId="e83a5fd7-32a0-4d04-b088-e45882316aa6" providerId="ADAL" clId="{B462DE50-DB12-42E4-8114-021B593B16D5}" dt="2024-01-18T09:24:57.697" v="74" actId="478"/>
          <ac:spMkLst>
            <pc:docMk/>
            <pc:sldMk cId="788339986" sldId="2147308027"/>
            <ac:spMk id="4" creationId="{DB93786B-E82A-D166-CE77-93AC5FBBFF37}"/>
          </ac:spMkLst>
        </pc:spChg>
        <pc:spChg chg="mod">
          <ac:chgData name="Nitish Kumar" userId="e83a5fd7-32a0-4d04-b088-e45882316aa6" providerId="ADAL" clId="{B462DE50-DB12-42E4-8114-021B593B16D5}" dt="2024-01-18T09:25:08.975" v="76" actId="6549"/>
          <ac:spMkLst>
            <pc:docMk/>
            <pc:sldMk cId="788339986" sldId="2147308027"/>
            <ac:spMk id="6" creationId="{063AFA1F-BCF8-13F4-18A9-11C1A1127D7A}"/>
          </ac:spMkLst>
        </pc:spChg>
        <pc:spChg chg="add del mod">
          <ac:chgData name="Nitish Kumar" userId="e83a5fd7-32a0-4d04-b088-e45882316aa6" providerId="ADAL" clId="{B462DE50-DB12-42E4-8114-021B593B16D5}" dt="2024-01-18T09:25:01.664" v="75" actId="478"/>
          <ac:spMkLst>
            <pc:docMk/>
            <pc:sldMk cId="788339986" sldId="2147308027"/>
            <ac:spMk id="7" creationId="{BD1AA2A7-295D-9B85-E933-0FCB7F0FB4F2}"/>
          </ac:spMkLst>
        </pc:spChg>
      </pc:sldChg>
      <pc:sldChg chg="add modTransition modAnim modNotesTx">
        <pc:chgData name="Nitish Kumar" userId="e83a5fd7-32a0-4d04-b088-e45882316aa6" providerId="ADAL" clId="{B462DE50-DB12-42E4-8114-021B593B16D5}" dt="2024-01-31T07:15:39.802" v="4998"/>
        <pc:sldMkLst>
          <pc:docMk/>
          <pc:sldMk cId="1442297573" sldId="2147308028"/>
        </pc:sldMkLst>
      </pc:sldChg>
      <pc:sldChg chg="del">
        <pc:chgData name="Nitish Kumar" userId="e83a5fd7-32a0-4d04-b088-e45882316aa6" providerId="ADAL" clId="{B462DE50-DB12-42E4-8114-021B593B16D5}" dt="2024-01-29T16:52:42.483" v="3264" actId="2696"/>
        <pc:sldMkLst>
          <pc:docMk/>
          <pc:sldMk cId="3263282454" sldId="2147308028"/>
        </pc:sldMkLst>
      </pc:sldChg>
      <pc:sldChg chg="del">
        <pc:chgData name="Nitish Kumar" userId="e83a5fd7-32a0-4d04-b088-e45882316aa6" providerId="ADAL" clId="{B462DE50-DB12-42E4-8114-021B593B16D5}" dt="2024-01-29T16:52:42.483" v="3264" actId="2696"/>
        <pc:sldMkLst>
          <pc:docMk/>
          <pc:sldMk cId="1193575426" sldId="2147308029"/>
        </pc:sldMkLst>
      </pc:sldChg>
      <pc:sldChg chg="modSp add modTransition modAnim">
        <pc:chgData name="Nitish Kumar" userId="e83a5fd7-32a0-4d04-b088-e45882316aa6" providerId="ADAL" clId="{B462DE50-DB12-42E4-8114-021B593B16D5}" dt="2024-01-31T08:33:33.204" v="5468" actId="113"/>
        <pc:sldMkLst>
          <pc:docMk/>
          <pc:sldMk cId="3161783058" sldId="2147308029"/>
        </pc:sldMkLst>
        <pc:spChg chg="mod">
          <ac:chgData name="Nitish Kumar" userId="e83a5fd7-32a0-4d04-b088-e45882316aa6" providerId="ADAL" clId="{B462DE50-DB12-42E4-8114-021B593B16D5}" dt="2024-01-31T08:33:33.204" v="5468" actId="113"/>
          <ac:spMkLst>
            <pc:docMk/>
            <pc:sldMk cId="3161783058" sldId="2147308029"/>
            <ac:spMk id="6" creationId="{063AFA1F-BCF8-13F4-18A9-11C1A1127D7A}"/>
          </ac:spMkLst>
        </pc:spChg>
      </pc:sldChg>
      <pc:sldChg chg="del">
        <pc:chgData name="Nitish Kumar" userId="e83a5fd7-32a0-4d04-b088-e45882316aa6" providerId="ADAL" clId="{B462DE50-DB12-42E4-8114-021B593B16D5}" dt="2024-01-29T16:52:42.483" v="3264" actId="2696"/>
        <pc:sldMkLst>
          <pc:docMk/>
          <pc:sldMk cId="1111749982" sldId="2147308030"/>
        </pc:sldMkLst>
      </pc:sldChg>
      <pc:sldChg chg="modSp add mod modTransition modAnim">
        <pc:chgData name="Nitish Kumar" userId="e83a5fd7-32a0-4d04-b088-e45882316aa6" providerId="ADAL" clId="{B462DE50-DB12-42E4-8114-021B593B16D5}" dt="2024-01-31T07:23:49.902" v="5024"/>
        <pc:sldMkLst>
          <pc:docMk/>
          <pc:sldMk cId="1278737318" sldId="2147308030"/>
        </pc:sldMkLst>
        <pc:spChg chg="mod">
          <ac:chgData name="Nitish Kumar" userId="e83a5fd7-32a0-4d04-b088-e45882316aa6" providerId="ADAL" clId="{B462DE50-DB12-42E4-8114-021B593B16D5}" dt="2024-01-30T09:45:01.121" v="4603" actId="255"/>
          <ac:spMkLst>
            <pc:docMk/>
            <pc:sldMk cId="1278737318" sldId="2147308030"/>
            <ac:spMk id="6" creationId="{063AFA1F-BCF8-13F4-18A9-11C1A1127D7A}"/>
          </ac:spMkLst>
        </pc:spChg>
      </pc:sldChg>
      <pc:sldChg chg="modSp mod modTransition modAnim">
        <pc:chgData name="Nitish Kumar" userId="e83a5fd7-32a0-4d04-b088-e45882316aa6" providerId="ADAL" clId="{B462DE50-DB12-42E4-8114-021B593B16D5}" dt="2024-01-31T09:28:31.638" v="5525"/>
        <pc:sldMkLst>
          <pc:docMk/>
          <pc:sldMk cId="1460600826" sldId="2147308031"/>
        </pc:sldMkLst>
        <pc:spChg chg="mod">
          <ac:chgData name="Nitish Kumar" userId="e83a5fd7-32a0-4d04-b088-e45882316aa6" providerId="ADAL" clId="{B462DE50-DB12-42E4-8114-021B593B16D5}" dt="2024-01-31T09:28:24.332" v="5524" actId="6549"/>
          <ac:spMkLst>
            <pc:docMk/>
            <pc:sldMk cId="1460600826" sldId="2147308031"/>
            <ac:spMk id="6" creationId="{063AFA1F-BCF8-13F4-18A9-11C1A1127D7A}"/>
          </ac:spMkLst>
        </pc:spChg>
      </pc:sldChg>
      <pc:sldChg chg="modSp modTransition modAnim">
        <pc:chgData name="Nitish Kumar" userId="e83a5fd7-32a0-4d04-b088-e45882316aa6" providerId="ADAL" clId="{B462DE50-DB12-42E4-8114-021B593B16D5}" dt="2024-01-31T09:35:33.267" v="5533" actId="20577"/>
        <pc:sldMkLst>
          <pc:docMk/>
          <pc:sldMk cId="1698352110" sldId="2147308032"/>
        </pc:sldMkLst>
        <pc:spChg chg="mod">
          <ac:chgData name="Nitish Kumar" userId="e83a5fd7-32a0-4d04-b088-e45882316aa6" providerId="ADAL" clId="{B462DE50-DB12-42E4-8114-021B593B16D5}" dt="2024-01-31T09:35:33.267" v="5533" actId="20577"/>
          <ac:spMkLst>
            <pc:docMk/>
            <pc:sldMk cId="1698352110" sldId="2147308032"/>
            <ac:spMk id="6" creationId="{063AFA1F-BCF8-13F4-18A9-11C1A1127D7A}"/>
          </ac:spMkLst>
        </pc:spChg>
      </pc:sldChg>
      <pc:sldChg chg="modTransition modAnim">
        <pc:chgData name="Nitish Kumar" userId="e83a5fd7-32a0-4d04-b088-e45882316aa6" providerId="ADAL" clId="{B462DE50-DB12-42E4-8114-021B593B16D5}" dt="2024-01-31T09:27:29.446" v="5516"/>
        <pc:sldMkLst>
          <pc:docMk/>
          <pc:sldMk cId="458169484" sldId="2147308033"/>
        </pc:sldMkLst>
      </pc:sldChg>
      <pc:sldChg chg="modTransition modAnim">
        <pc:chgData name="Nitish Kumar" userId="e83a5fd7-32a0-4d04-b088-e45882316aa6" providerId="ADAL" clId="{B462DE50-DB12-42E4-8114-021B593B16D5}" dt="2024-01-31T09:38:25.806" v="5544"/>
        <pc:sldMkLst>
          <pc:docMk/>
          <pc:sldMk cId="2350695856" sldId="2147308034"/>
        </pc:sldMkLst>
      </pc:sldChg>
      <pc:sldChg chg="modSp modTransition modAnim modNotesTx">
        <pc:chgData name="Nitish Kumar" userId="e83a5fd7-32a0-4d04-b088-e45882316aa6" providerId="ADAL" clId="{B462DE50-DB12-42E4-8114-021B593B16D5}" dt="2024-01-31T13:02:19.979" v="5649" actId="20577"/>
        <pc:sldMkLst>
          <pc:docMk/>
          <pc:sldMk cId="2091047683" sldId="2147308035"/>
        </pc:sldMkLst>
        <pc:spChg chg="mod">
          <ac:chgData name="Nitish Kumar" userId="e83a5fd7-32a0-4d04-b088-e45882316aa6" providerId="ADAL" clId="{B462DE50-DB12-42E4-8114-021B593B16D5}" dt="2024-01-31T12:54:09.769" v="5618" actId="20577"/>
          <ac:spMkLst>
            <pc:docMk/>
            <pc:sldMk cId="2091047683" sldId="2147308035"/>
            <ac:spMk id="6" creationId="{063AFA1F-BCF8-13F4-18A9-11C1A1127D7A}"/>
          </ac:spMkLst>
        </pc:spChg>
      </pc:sldChg>
      <pc:sldChg chg="modTransition modAnim">
        <pc:chgData name="Nitish Kumar" userId="e83a5fd7-32a0-4d04-b088-e45882316aa6" providerId="ADAL" clId="{B462DE50-DB12-42E4-8114-021B593B16D5}" dt="2024-01-31T09:48:05.732" v="5587"/>
        <pc:sldMkLst>
          <pc:docMk/>
          <pc:sldMk cId="1494746889" sldId="2147308036"/>
        </pc:sldMkLst>
      </pc:sldChg>
      <pc:sldChg chg="modTransition">
        <pc:chgData name="Nitish Kumar" userId="e83a5fd7-32a0-4d04-b088-e45882316aa6" providerId="ADAL" clId="{B462DE50-DB12-42E4-8114-021B593B16D5}" dt="2024-01-31T07:03:42.143" v="4950"/>
        <pc:sldMkLst>
          <pc:docMk/>
          <pc:sldMk cId="614775313" sldId="2147308037"/>
        </pc:sldMkLst>
      </pc:sldChg>
      <pc:sldChg chg="modTransition">
        <pc:chgData name="Nitish Kumar" userId="e83a5fd7-32a0-4d04-b088-e45882316aa6" providerId="ADAL" clId="{B462DE50-DB12-42E4-8114-021B593B16D5}" dt="2024-01-31T07:03:42.143" v="4950"/>
        <pc:sldMkLst>
          <pc:docMk/>
          <pc:sldMk cId="2966381209" sldId="2147308038"/>
        </pc:sldMkLst>
      </pc:sldChg>
      <pc:sldChg chg="modTransition">
        <pc:chgData name="Nitish Kumar" userId="e83a5fd7-32a0-4d04-b088-e45882316aa6" providerId="ADAL" clId="{B462DE50-DB12-42E4-8114-021B593B16D5}" dt="2024-01-31T07:03:42.143" v="4950"/>
        <pc:sldMkLst>
          <pc:docMk/>
          <pc:sldMk cId="2394805347" sldId="2147308039"/>
        </pc:sldMkLst>
      </pc:sldChg>
      <pc:sldChg chg="modTransition modAnim">
        <pc:chgData name="Nitish Kumar" userId="e83a5fd7-32a0-4d04-b088-e45882316aa6" providerId="ADAL" clId="{B462DE50-DB12-42E4-8114-021B593B16D5}" dt="2024-01-31T09:39:32.803" v="5557"/>
        <pc:sldMkLst>
          <pc:docMk/>
          <pc:sldMk cId="2706294615" sldId="2147308040"/>
        </pc:sldMkLst>
      </pc:sldChg>
      <pc:sldChg chg="modTransition modAnim">
        <pc:chgData name="Nitish Kumar" userId="e83a5fd7-32a0-4d04-b088-e45882316aa6" providerId="ADAL" clId="{B462DE50-DB12-42E4-8114-021B593B16D5}" dt="2024-01-31T09:47:00.900" v="5582"/>
        <pc:sldMkLst>
          <pc:docMk/>
          <pc:sldMk cId="312371394" sldId="2147308041"/>
        </pc:sldMkLst>
      </pc:sldChg>
      <pc:sldChg chg="modTransition">
        <pc:chgData name="Nitish Kumar" userId="e83a5fd7-32a0-4d04-b088-e45882316aa6" providerId="ADAL" clId="{B462DE50-DB12-42E4-8114-021B593B16D5}" dt="2024-01-31T07:03:42.143" v="4950"/>
        <pc:sldMkLst>
          <pc:docMk/>
          <pc:sldMk cId="1287326827" sldId="2147308042"/>
        </pc:sldMkLst>
      </pc:sldChg>
      <pc:sldChg chg="modTransition">
        <pc:chgData name="Nitish Kumar" userId="e83a5fd7-32a0-4d04-b088-e45882316aa6" providerId="ADAL" clId="{B462DE50-DB12-42E4-8114-021B593B16D5}" dt="2024-01-31T07:03:42.143" v="4950"/>
        <pc:sldMkLst>
          <pc:docMk/>
          <pc:sldMk cId="2760894677" sldId="2147308043"/>
        </pc:sldMkLst>
      </pc:sldChg>
      <pc:sldChg chg="modSp add mod modTransition modAnim">
        <pc:chgData name="Nitish Kumar" userId="e83a5fd7-32a0-4d04-b088-e45882316aa6" providerId="ADAL" clId="{B462DE50-DB12-42E4-8114-021B593B16D5}" dt="2024-01-31T07:19:37.359" v="5011"/>
        <pc:sldMkLst>
          <pc:docMk/>
          <pc:sldMk cId="3589523965" sldId="2147308141"/>
        </pc:sldMkLst>
        <pc:spChg chg="mod">
          <ac:chgData name="Nitish Kumar" userId="e83a5fd7-32a0-4d04-b088-e45882316aa6" providerId="ADAL" clId="{B462DE50-DB12-42E4-8114-021B593B16D5}" dt="2024-01-28T17:44:45.797" v="435" actId="20577"/>
          <ac:spMkLst>
            <pc:docMk/>
            <pc:sldMk cId="3589523965" sldId="2147308141"/>
            <ac:spMk id="11" creationId="{BAEAFB41-92CC-4377-AC12-3A559ED40B66}"/>
          </ac:spMkLst>
        </pc:spChg>
        <pc:spChg chg="mod">
          <ac:chgData name="Nitish Kumar" userId="e83a5fd7-32a0-4d04-b088-e45882316aa6" providerId="ADAL" clId="{B462DE50-DB12-42E4-8114-021B593B16D5}" dt="2024-01-28T11:04:40.405" v="105" actId="14100"/>
          <ac:spMkLst>
            <pc:docMk/>
            <pc:sldMk cId="3589523965" sldId="2147308141"/>
            <ac:spMk id="18" creationId="{0F5B7B34-9430-460F-A54C-F5C51147A27C}"/>
          </ac:spMkLst>
        </pc:spChg>
      </pc:sldChg>
      <pc:sldChg chg="modSp add mod modTransition modAnim modNotesTx">
        <pc:chgData name="Nitish Kumar" userId="e83a5fd7-32a0-4d04-b088-e45882316aa6" providerId="ADAL" clId="{B462DE50-DB12-42E4-8114-021B593B16D5}" dt="2024-01-31T09:37:57.225" v="5541"/>
        <pc:sldMkLst>
          <pc:docMk/>
          <pc:sldMk cId="466043559" sldId="2147308142"/>
        </pc:sldMkLst>
        <pc:spChg chg="mod">
          <ac:chgData name="Nitish Kumar" userId="e83a5fd7-32a0-4d04-b088-e45882316aa6" providerId="ADAL" clId="{B462DE50-DB12-42E4-8114-021B593B16D5}" dt="2024-01-29T03:24:45.378" v="1370" actId="20577"/>
          <ac:spMkLst>
            <pc:docMk/>
            <pc:sldMk cId="466043559" sldId="2147308142"/>
            <ac:spMk id="3" creationId="{510CD981-199E-9940-CF96-5B82AF447C67}"/>
          </ac:spMkLst>
        </pc:spChg>
        <pc:spChg chg="mod">
          <ac:chgData name="Nitish Kumar" userId="e83a5fd7-32a0-4d04-b088-e45882316aa6" providerId="ADAL" clId="{B462DE50-DB12-42E4-8114-021B593B16D5}" dt="2024-01-29T04:32:36.327" v="2520" actId="14100"/>
          <ac:spMkLst>
            <pc:docMk/>
            <pc:sldMk cId="466043559" sldId="2147308142"/>
            <ac:spMk id="6" creationId="{063AFA1F-BCF8-13F4-18A9-11C1A1127D7A}"/>
          </ac:spMkLst>
        </pc:spChg>
      </pc:sldChg>
      <pc:sldChg chg="modSp add del mod">
        <pc:chgData name="Nitish Kumar" userId="e83a5fd7-32a0-4d04-b088-e45882316aa6" providerId="ADAL" clId="{B462DE50-DB12-42E4-8114-021B593B16D5}" dt="2024-01-29T06:48:09.738" v="3106" actId="47"/>
        <pc:sldMkLst>
          <pc:docMk/>
          <pc:sldMk cId="1600033231" sldId="2147308143"/>
        </pc:sldMkLst>
        <pc:spChg chg="mod">
          <ac:chgData name="Nitish Kumar" userId="e83a5fd7-32a0-4d04-b088-e45882316aa6" providerId="ADAL" clId="{B462DE50-DB12-42E4-8114-021B593B16D5}" dt="2024-01-29T06:35:36.346" v="3103" actId="20577"/>
          <ac:spMkLst>
            <pc:docMk/>
            <pc:sldMk cId="1600033231" sldId="2147308143"/>
            <ac:spMk id="6" creationId="{063AFA1F-BCF8-13F4-18A9-11C1A1127D7A}"/>
          </ac:spMkLst>
        </pc:spChg>
      </pc:sldChg>
      <pc:sldChg chg="delSp modSp add mod modTransition modAnim">
        <pc:chgData name="Nitish Kumar" userId="e83a5fd7-32a0-4d04-b088-e45882316aa6" providerId="ADAL" clId="{B462DE50-DB12-42E4-8114-021B593B16D5}" dt="2024-01-31T08:26:27.706" v="5034"/>
        <pc:sldMkLst>
          <pc:docMk/>
          <pc:sldMk cId="3707857425" sldId="2147308143"/>
        </pc:sldMkLst>
        <pc:spChg chg="mod">
          <ac:chgData name="Nitish Kumar" userId="e83a5fd7-32a0-4d04-b088-e45882316aa6" providerId="ADAL" clId="{B462DE50-DB12-42E4-8114-021B593B16D5}" dt="2024-01-29T16:44:38.624" v="3181" actId="20577"/>
          <ac:spMkLst>
            <pc:docMk/>
            <pc:sldMk cId="3707857425" sldId="2147308143"/>
            <ac:spMk id="3" creationId="{510CD981-199E-9940-CF96-5B82AF447C67}"/>
          </ac:spMkLst>
        </pc:spChg>
        <pc:spChg chg="mod">
          <ac:chgData name="Nitish Kumar" userId="e83a5fd7-32a0-4d04-b088-e45882316aa6" providerId="ADAL" clId="{B462DE50-DB12-42E4-8114-021B593B16D5}" dt="2024-01-31T08:26:27.706" v="5034"/>
          <ac:spMkLst>
            <pc:docMk/>
            <pc:sldMk cId="3707857425" sldId="2147308143"/>
            <ac:spMk id="6" creationId="{063AFA1F-BCF8-13F4-18A9-11C1A1127D7A}"/>
          </ac:spMkLst>
        </pc:spChg>
        <pc:picChg chg="del">
          <ac:chgData name="Nitish Kumar" userId="e83a5fd7-32a0-4d04-b088-e45882316aa6" providerId="ADAL" clId="{B462DE50-DB12-42E4-8114-021B593B16D5}" dt="2024-01-29T16:44:41.420" v="3182" actId="478"/>
          <ac:picMkLst>
            <pc:docMk/>
            <pc:sldMk cId="3707857425" sldId="2147308143"/>
            <ac:picMk id="4" creationId="{1BDBACE5-42FA-2CBA-A1A2-09F6EBADCE89}"/>
          </ac:picMkLst>
        </pc:picChg>
      </pc:sldChg>
      <pc:sldChg chg="add modTransition modAnim">
        <pc:chgData name="Nitish Kumar" userId="e83a5fd7-32a0-4d04-b088-e45882316aa6" providerId="ADAL" clId="{B462DE50-DB12-42E4-8114-021B593B16D5}" dt="2024-01-31T09:25:20.490" v="5510"/>
        <pc:sldMkLst>
          <pc:docMk/>
          <pc:sldMk cId="1242812856" sldId="2147308144"/>
        </pc:sldMkLst>
      </pc:sldChg>
      <pc:sldChg chg="modSp add del mod">
        <pc:chgData name="Nitish Kumar" userId="e83a5fd7-32a0-4d04-b088-e45882316aa6" providerId="ADAL" clId="{B462DE50-DB12-42E4-8114-021B593B16D5}" dt="2024-01-30T16:00:56.558" v="4607" actId="2696"/>
        <pc:sldMkLst>
          <pc:docMk/>
          <pc:sldMk cId="1333465057" sldId="2147308144"/>
        </pc:sldMkLst>
        <pc:spChg chg="mod">
          <ac:chgData name="Nitish Kumar" userId="e83a5fd7-32a0-4d04-b088-e45882316aa6" providerId="ADAL" clId="{B462DE50-DB12-42E4-8114-021B593B16D5}" dt="2024-01-29T16:48:16.513" v="3234" actId="20577"/>
          <ac:spMkLst>
            <pc:docMk/>
            <pc:sldMk cId="1333465057" sldId="2147308144"/>
            <ac:spMk id="3" creationId="{510CD981-199E-9940-CF96-5B82AF447C67}"/>
          </ac:spMkLst>
        </pc:spChg>
        <pc:spChg chg="mod">
          <ac:chgData name="Nitish Kumar" userId="e83a5fd7-32a0-4d04-b088-e45882316aa6" providerId="ADAL" clId="{B462DE50-DB12-42E4-8114-021B593B16D5}" dt="2024-01-29T16:50:02.428" v="3248"/>
          <ac:spMkLst>
            <pc:docMk/>
            <pc:sldMk cId="1333465057" sldId="2147308144"/>
            <ac:spMk id="6" creationId="{063AFA1F-BCF8-13F4-18A9-11C1A1127D7A}"/>
          </ac:spMkLst>
        </pc:spChg>
      </pc:sldChg>
      <pc:sldChg chg="modSp add mod modTransition modAnim modNotesTx">
        <pc:chgData name="Nitish Kumar" userId="e83a5fd7-32a0-4d04-b088-e45882316aa6" providerId="ADAL" clId="{B462DE50-DB12-42E4-8114-021B593B16D5}" dt="2024-01-31T09:41:28.089" v="5559"/>
        <pc:sldMkLst>
          <pc:docMk/>
          <pc:sldMk cId="2597347279" sldId="2147308145"/>
        </pc:sldMkLst>
        <pc:spChg chg="mod">
          <ac:chgData name="Nitish Kumar" userId="e83a5fd7-32a0-4d04-b088-e45882316aa6" providerId="ADAL" clId="{B462DE50-DB12-42E4-8114-021B593B16D5}" dt="2024-01-29T16:51:57.460" v="3263" actId="20577"/>
          <ac:spMkLst>
            <pc:docMk/>
            <pc:sldMk cId="2597347279" sldId="2147308145"/>
            <ac:spMk id="3" creationId="{510CD981-199E-9940-CF96-5B82AF447C67}"/>
          </ac:spMkLst>
        </pc:spChg>
        <pc:spChg chg="mod">
          <ac:chgData name="Nitish Kumar" userId="e83a5fd7-32a0-4d04-b088-e45882316aa6" providerId="ADAL" clId="{B462DE50-DB12-42E4-8114-021B593B16D5}" dt="2024-01-29T17:25:42.388" v="3491" actId="6549"/>
          <ac:spMkLst>
            <pc:docMk/>
            <pc:sldMk cId="2597347279" sldId="2147308145"/>
            <ac:spMk id="6" creationId="{063AFA1F-BCF8-13F4-18A9-11C1A1127D7A}"/>
          </ac:spMkLst>
        </pc:spChg>
      </pc:sldChg>
      <pc:sldChg chg="modSp add mod modTransition modAnim">
        <pc:chgData name="Nitish Kumar" userId="e83a5fd7-32a0-4d04-b088-e45882316aa6" providerId="ADAL" clId="{B462DE50-DB12-42E4-8114-021B593B16D5}" dt="2024-01-31T09:38:49.584" v="5552" actId="20577"/>
        <pc:sldMkLst>
          <pc:docMk/>
          <pc:sldMk cId="3465669638" sldId="2147308146"/>
        </pc:sldMkLst>
        <pc:spChg chg="mod">
          <ac:chgData name="Nitish Kumar" userId="e83a5fd7-32a0-4d04-b088-e45882316aa6" providerId="ADAL" clId="{B462DE50-DB12-42E4-8114-021B593B16D5}" dt="2024-01-31T09:38:49.584" v="5552" actId="20577"/>
          <ac:spMkLst>
            <pc:docMk/>
            <pc:sldMk cId="3465669638" sldId="2147308146"/>
            <ac:spMk id="6" creationId="{063AFA1F-BCF8-13F4-18A9-11C1A1127D7A}"/>
          </ac:spMkLst>
        </pc:spChg>
      </pc:sldChg>
      <pc:sldChg chg="addSp delSp modSp add mod modTransition modAnim">
        <pc:chgData name="Nitish Kumar" userId="e83a5fd7-32a0-4d04-b088-e45882316aa6" providerId="ADAL" clId="{B462DE50-DB12-42E4-8114-021B593B16D5}" dt="2024-01-31T07:23:04.084" v="5019"/>
        <pc:sldMkLst>
          <pc:docMk/>
          <pc:sldMk cId="1577035833" sldId="2147308147"/>
        </pc:sldMkLst>
        <pc:spChg chg="add del mod">
          <ac:chgData name="Nitish Kumar" userId="e83a5fd7-32a0-4d04-b088-e45882316aa6" providerId="ADAL" clId="{B462DE50-DB12-42E4-8114-021B593B16D5}" dt="2024-01-30T04:25:45.713" v="3708" actId="478"/>
          <ac:spMkLst>
            <pc:docMk/>
            <pc:sldMk cId="1577035833" sldId="2147308147"/>
            <ac:spMk id="2" creationId="{77B75885-FDAE-A5AF-85BA-38C2E6292C5D}"/>
          </ac:spMkLst>
        </pc:spChg>
        <pc:spChg chg="mod">
          <ac:chgData name="Nitish Kumar" userId="e83a5fd7-32a0-4d04-b088-e45882316aa6" providerId="ADAL" clId="{B462DE50-DB12-42E4-8114-021B593B16D5}" dt="2024-01-30T04:25:19.458" v="3705" actId="20577"/>
          <ac:spMkLst>
            <pc:docMk/>
            <pc:sldMk cId="1577035833" sldId="2147308147"/>
            <ac:spMk id="3" creationId="{510CD981-199E-9940-CF96-5B82AF447C67}"/>
          </ac:spMkLst>
        </pc:spChg>
        <pc:spChg chg="mod">
          <ac:chgData name="Nitish Kumar" userId="e83a5fd7-32a0-4d04-b088-e45882316aa6" providerId="ADAL" clId="{B462DE50-DB12-42E4-8114-021B593B16D5}" dt="2024-01-30T09:45:31.761" v="4606" actId="255"/>
          <ac:spMkLst>
            <pc:docMk/>
            <pc:sldMk cId="1577035833" sldId="2147308147"/>
            <ac:spMk id="6" creationId="{063AFA1F-BCF8-13F4-18A9-11C1A1127D7A}"/>
          </ac:spMkLst>
        </pc:spChg>
        <pc:picChg chg="mod">
          <ac:chgData name="Nitish Kumar" userId="e83a5fd7-32a0-4d04-b088-e45882316aa6" providerId="ADAL" clId="{B462DE50-DB12-42E4-8114-021B593B16D5}" dt="2024-01-30T04:25:40.050" v="3706" actId="14826"/>
          <ac:picMkLst>
            <pc:docMk/>
            <pc:sldMk cId="1577035833" sldId="2147308147"/>
            <ac:picMk id="5" creationId="{D7F595B4-FBCF-B085-D948-4B0E25A80F0F}"/>
          </ac:picMkLst>
        </pc:picChg>
      </pc:sldChg>
    </pc:docChg>
  </pc:docChgLst>
  <pc:docChgLst>
    <pc:chgData name="Nitish Kumar" userId="dd143ebf-5bb1-43da-b01f-cb581d321039" providerId="ADAL" clId="{B462DE50-DB12-42E4-8114-021B593B16D5}"/>
    <pc:docChg chg="undo redo custSel addSld delSld modSld sldOrd addMainMaster delMainMaster modMainMaster addSection delSection modSection">
      <pc:chgData name="Nitish Kumar" userId="dd143ebf-5bb1-43da-b01f-cb581d321039" providerId="ADAL" clId="{B462DE50-DB12-42E4-8114-021B593B16D5}" dt="2024-02-02T05:21:30.838" v="31053" actId="33524"/>
      <pc:docMkLst>
        <pc:docMk/>
      </pc:docMkLst>
      <pc:sldChg chg="modSp mod ord">
        <pc:chgData name="Nitish Kumar" userId="dd143ebf-5bb1-43da-b01f-cb581d321039" providerId="ADAL" clId="{B462DE50-DB12-42E4-8114-021B593B16D5}" dt="2024-01-18T07:14:44.810" v="12251"/>
        <pc:sldMkLst>
          <pc:docMk/>
          <pc:sldMk cId="1957130207" sldId="287"/>
        </pc:sldMkLst>
        <pc:spChg chg="mod">
          <ac:chgData name="Nitish Kumar" userId="dd143ebf-5bb1-43da-b01f-cb581d321039" providerId="ADAL" clId="{B462DE50-DB12-42E4-8114-021B593B16D5}" dt="2024-01-17T05:55:48.967" v="112" actId="20577"/>
          <ac:spMkLst>
            <pc:docMk/>
            <pc:sldMk cId="1957130207" sldId="287"/>
            <ac:spMk id="4" creationId="{00673289-2D9A-4958-85E9-E6422E2D37A3}"/>
          </ac:spMkLst>
        </pc:spChg>
      </pc:sldChg>
      <pc:sldChg chg="modSp mod">
        <pc:chgData name="Nitish Kumar" userId="dd143ebf-5bb1-43da-b01f-cb581d321039" providerId="ADAL" clId="{B462DE50-DB12-42E4-8114-021B593B16D5}" dt="2024-01-17T09:08:53.864" v="8117" actId="2711"/>
        <pc:sldMkLst>
          <pc:docMk/>
          <pc:sldMk cId="1896837446" sldId="2147308015"/>
        </pc:sldMkLst>
        <pc:spChg chg="mod">
          <ac:chgData name="Nitish Kumar" userId="dd143ebf-5bb1-43da-b01f-cb581d321039" providerId="ADAL" clId="{B462DE50-DB12-42E4-8114-021B593B16D5}" dt="2024-01-17T09:08:53.864" v="8117" actId="2711"/>
          <ac:spMkLst>
            <pc:docMk/>
            <pc:sldMk cId="1896837446" sldId="2147308015"/>
            <ac:spMk id="6" creationId="{CD41DB47-5942-4AC4-941F-89B99DCE90F3}"/>
          </ac:spMkLst>
        </pc:spChg>
      </pc:sldChg>
      <pc:sldChg chg="addSp delSp modSp add del mod ord chgLayout">
        <pc:chgData name="Nitish Kumar" userId="dd143ebf-5bb1-43da-b01f-cb581d321039" providerId="ADAL" clId="{B462DE50-DB12-42E4-8114-021B593B16D5}" dt="2024-01-17T06:24:22.687" v="1865" actId="47"/>
        <pc:sldMkLst>
          <pc:docMk/>
          <pc:sldMk cId="3760081653" sldId="2147308016"/>
        </pc:sldMkLst>
        <pc:spChg chg="add mod">
          <ac:chgData name="Nitish Kumar" userId="dd143ebf-5bb1-43da-b01f-cb581d321039" providerId="ADAL" clId="{B462DE50-DB12-42E4-8114-021B593B16D5}" dt="2024-01-17T06:17:33.711" v="1733" actId="5793"/>
          <ac:spMkLst>
            <pc:docMk/>
            <pc:sldMk cId="3760081653" sldId="2147308016"/>
            <ac:spMk id="4" creationId="{5937D8F8-CC87-F0CB-DFEB-A18E342CF844}"/>
          </ac:spMkLst>
        </pc:spChg>
        <pc:spChg chg="mod ord">
          <ac:chgData name="Nitish Kumar" userId="dd143ebf-5bb1-43da-b01f-cb581d321039" providerId="ADAL" clId="{B462DE50-DB12-42E4-8114-021B593B16D5}" dt="2024-01-17T06:21:00.793" v="1791"/>
          <ac:spMkLst>
            <pc:docMk/>
            <pc:sldMk cId="3760081653" sldId="2147308016"/>
            <ac:spMk id="5" creationId="{CD6FEBA5-456A-0ACD-8230-624EE9BC50EA}"/>
          </ac:spMkLst>
        </pc:spChg>
        <pc:spChg chg="add del mod ord">
          <ac:chgData name="Nitish Kumar" userId="dd143ebf-5bb1-43da-b01f-cb581d321039" providerId="ADAL" clId="{B462DE50-DB12-42E4-8114-021B593B16D5}" dt="2024-01-17T06:20:48.804" v="1789" actId="700"/>
          <ac:spMkLst>
            <pc:docMk/>
            <pc:sldMk cId="3760081653" sldId="2147308016"/>
            <ac:spMk id="6" creationId="{4401E056-52FC-E2BE-2C5E-DB397B44BEAF}"/>
          </ac:spMkLst>
        </pc:spChg>
        <pc:spChg chg="add del mod ord">
          <ac:chgData name="Nitish Kumar" userId="dd143ebf-5bb1-43da-b01f-cb581d321039" providerId="ADAL" clId="{B462DE50-DB12-42E4-8114-021B593B16D5}" dt="2024-01-17T06:20:48.804" v="1789" actId="700"/>
          <ac:spMkLst>
            <pc:docMk/>
            <pc:sldMk cId="3760081653" sldId="2147308016"/>
            <ac:spMk id="7" creationId="{D26F0807-6CDB-3186-19F6-9F5832EC2AB2}"/>
          </ac:spMkLst>
        </pc:spChg>
        <pc:spChg chg="add del mod ord">
          <ac:chgData name="Nitish Kumar" userId="dd143ebf-5bb1-43da-b01f-cb581d321039" providerId="ADAL" clId="{B462DE50-DB12-42E4-8114-021B593B16D5}" dt="2024-01-17T06:20:48.804" v="1789" actId="700"/>
          <ac:spMkLst>
            <pc:docMk/>
            <pc:sldMk cId="3760081653" sldId="2147308016"/>
            <ac:spMk id="8" creationId="{C2B9817A-2151-FB6F-3D83-5CF4B3E61CB1}"/>
          </ac:spMkLst>
        </pc:spChg>
        <pc:spChg chg="add del mod">
          <ac:chgData name="Nitish Kumar" userId="dd143ebf-5bb1-43da-b01f-cb581d321039" providerId="ADAL" clId="{B462DE50-DB12-42E4-8114-021B593B16D5}" dt="2024-01-17T06:21:00.793" v="1791"/>
          <ac:spMkLst>
            <pc:docMk/>
            <pc:sldMk cId="3760081653" sldId="2147308016"/>
            <ac:spMk id="9" creationId="{BA4C5978-CAE8-EBA1-CEC5-0C308F9FE131}"/>
          </ac:spMkLst>
        </pc:spChg>
        <pc:spChg chg="add del mod">
          <ac:chgData name="Nitish Kumar" userId="dd143ebf-5bb1-43da-b01f-cb581d321039" providerId="ADAL" clId="{B462DE50-DB12-42E4-8114-021B593B16D5}" dt="2024-01-17T06:21:00.793" v="1791"/>
          <ac:spMkLst>
            <pc:docMk/>
            <pc:sldMk cId="3760081653" sldId="2147308016"/>
            <ac:spMk id="10" creationId="{35E37795-2A68-125B-0301-633AE515D064}"/>
          </ac:spMkLst>
        </pc:spChg>
        <pc:spChg chg="mod">
          <ac:chgData name="Nitish Kumar" userId="dd143ebf-5bb1-43da-b01f-cb581d321039" providerId="ADAL" clId="{B462DE50-DB12-42E4-8114-021B593B16D5}" dt="2024-01-17T05:57:02.942" v="167" actId="20577"/>
          <ac:spMkLst>
            <pc:docMk/>
            <pc:sldMk cId="3760081653" sldId="2147308016"/>
            <ac:spMk id="11" creationId="{929631FE-09CE-A778-FD82-40F10A9744A9}"/>
          </ac:spMkLst>
        </pc:spChg>
        <pc:spChg chg="add del mod">
          <ac:chgData name="Nitish Kumar" userId="dd143ebf-5bb1-43da-b01f-cb581d321039" providerId="ADAL" clId="{B462DE50-DB12-42E4-8114-021B593B16D5}" dt="2024-01-17T06:21:00.793" v="1791"/>
          <ac:spMkLst>
            <pc:docMk/>
            <pc:sldMk cId="3760081653" sldId="2147308016"/>
            <ac:spMk id="12" creationId="{340009C3-E380-9B1B-15AF-B9A2601135C5}"/>
          </ac:spMkLst>
        </pc:spChg>
        <pc:spChg chg="add del mod">
          <ac:chgData name="Nitish Kumar" userId="dd143ebf-5bb1-43da-b01f-cb581d321039" providerId="ADAL" clId="{B462DE50-DB12-42E4-8114-021B593B16D5}" dt="2024-01-17T06:21:00.793" v="1791"/>
          <ac:spMkLst>
            <pc:docMk/>
            <pc:sldMk cId="3760081653" sldId="2147308016"/>
            <ac:spMk id="13" creationId="{40FC49B2-0BE5-01BA-585C-29D5DDDC5FB3}"/>
          </ac:spMkLst>
        </pc:spChg>
        <pc:spChg chg="del mod">
          <ac:chgData name="Nitish Kumar" userId="dd143ebf-5bb1-43da-b01f-cb581d321039" providerId="ADAL" clId="{B462DE50-DB12-42E4-8114-021B593B16D5}" dt="2024-01-17T05:59:09.062" v="173"/>
          <ac:spMkLst>
            <pc:docMk/>
            <pc:sldMk cId="3760081653" sldId="2147308016"/>
            <ac:spMk id="14" creationId="{1D55139C-05CC-7506-2601-E08560F37ADF}"/>
          </ac:spMkLst>
        </pc:spChg>
        <pc:spChg chg="del">
          <ac:chgData name="Nitish Kumar" userId="dd143ebf-5bb1-43da-b01f-cb581d321039" providerId="ADAL" clId="{B462DE50-DB12-42E4-8114-021B593B16D5}" dt="2024-01-17T05:58:26.487" v="169" actId="478"/>
          <ac:spMkLst>
            <pc:docMk/>
            <pc:sldMk cId="3760081653" sldId="2147308016"/>
            <ac:spMk id="15" creationId="{A03D1B2A-9B7B-C37F-19A6-46C2B378AFF9}"/>
          </ac:spMkLst>
        </pc:spChg>
        <pc:picChg chg="add mod">
          <ac:chgData name="Nitish Kumar" userId="dd143ebf-5bb1-43da-b01f-cb581d321039" providerId="ADAL" clId="{B462DE50-DB12-42E4-8114-021B593B16D5}" dt="2024-01-17T05:59:27.553" v="178" actId="14100"/>
          <ac:picMkLst>
            <pc:docMk/>
            <pc:sldMk cId="3760081653" sldId="2147308016"/>
            <ac:picMk id="3" creationId="{5C9B9AE0-D1B1-4681-89BE-D8987CAE5158}"/>
          </ac:picMkLst>
        </pc:picChg>
        <pc:picChg chg="del">
          <ac:chgData name="Nitish Kumar" userId="dd143ebf-5bb1-43da-b01f-cb581d321039" providerId="ADAL" clId="{B462DE50-DB12-42E4-8114-021B593B16D5}" dt="2024-01-17T05:58:20.294" v="168" actId="478"/>
          <ac:picMkLst>
            <pc:docMk/>
            <pc:sldMk cId="3760081653" sldId="2147308016"/>
            <ac:picMk id="16" creationId="{02D10D56-DE68-0705-D776-420304B56311}"/>
          </ac:picMkLst>
        </pc:picChg>
      </pc:sldChg>
      <pc:sldChg chg="addSp delSp modSp new mod">
        <pc:chgData name="Nitish Kumar" userId="dd143ebf-5bb1-43da-b01f-cb581d321039" providerId="ADAL" clId="{B462DE50-DB12-42E4-8114-021B593B16D5}" dt="2024-01-25T08:25:10.171" v="29619"/>
        <pc:sldMkLst>
          <pc:docMk/>
          <pc:sldMk cId="1107037666" sldId="2147308017"/>
        </pc:sldMkLst>
        <pc:spChg chg="del mod">
          <ac:chgData name="Nitish Kumar" userId="dd143ebf-5bb1-43da-b01f-cb581d321039" providerId="ADAL" clId="{B462DE50-DB12-42E4-8114-021B593B16D5}" dt="2024-01-17T06:22:43.951" v="1843" actId="478"/>
          <ac:spMkLst>
            <pc:docMk/>
            <pc:sldMk cId="1107037666" sldId="2147308017"/>
            <ac:spMk id="2" creationId="{465A3209-48EE-918E-F90D-5F751EF354F9}"/>
          </ac:spMkLst>
        </pc:spChg>
        <pc:spChg chg="mod">
          <ac:chgData name="Nitish Kumar" userId="dd143ebf-5bb1-43da-b01f-cb581d321039" providerId="ADAL" clId="{B462DE50-DB12-42E4-8114-021B593B16D5}" dt="2024-01-17T06:22:00.988" v="1795"/>
          <ac:spMkLst>
            <pc:docMk/>
            <pc:sldMk cId="1107037666" sldId="2147308017"/>
            <ac:spMk id="3" creationId="{510CD981-199E-9940-CF96-5B82AF447C67}"/>
          </ac:spMkLst>
        </pc:spChg>
        <pc:spChg chg="mod">
          <ac:chgData name="Nitish Kumar" userId="dd143ebf-5bb1-43da-b01f-cb581d321039" providerId="ADAL" clId="{B462DE50-DB12-42E4-8114-021B593B16D5}" dt="2024-01-17T06:22:57.977" v="1858" actId="20577"/>
          <ac:spMkLst>
            <pc:docMk/>
            <pc:sldMk cId="1107037666" sldId="2147308017"/>
            <ac:spMk id="4" creationId="{DB93786B-E82A-D166-CE77-93AC5FBBFF37}"/>
          </ac:spMkLst>
        </pc:spChg>
        <pc:spChg chg="add mod">
          <ac:chgData name="Nitish Kumar" userId="dd143ebf-5bb1-43da-b01f-cb581d321039" providerId="ADAL" clId="{B462DE50-DB12-42E4-8114-021B593B16D5}" dt="2024-01-25T08:25:10.171" v="29619"/>
          <ac:spMkLst>
            <pc:docMk/>
            <pc:sldMk cId="1107037666" sldId="2147308017"/>
            <ac:spMk id="6" creationId="{063AFA1F-BCF8-13F4-18A9-11C1A1127D7A}"/>
          </ac:spMkLst>
        </pc:spChg>
        <pc:spChg chg="add del mod">
          <ac:chgData name="Nitish Kumar" userId="dd143ebf-5bb1-43da-b01f-cb581d321039" providerId="ADAL" clId="{B462DE50-DB12-42E4-8114-021B593B16D5}" dt="2024-01-17T06:26:36.270" v="2141"/>
          <ac:spMkLst>
            <pc:docMk/>
            <pc:sldMk cId="1107037666" sldId="2147308017"/>
            <ac:spMk id="8" creationId="{1A6AA08E-3A55-D6A3-F326-E528F2D3DF70}"/>
          </ac:spMkLst>
        </pc:spChg>
        <pc:picChg chg="add mod">
          <ac:chgData name="Nitish Kumar" userId="dd143ebf-5bb1-43da-b01f-cb581d321039" providerId="ADAL" clId="{B462DE50-DB12-42E4-8114-021B593B16D5}" dt="2024-01-17T06:22:36.710" v="1842"/>
          <ac:picMkLst>
            <pc:docMk/>
            <pc:sldMk cId="1107037666" sldId="2147308017"/>
            <ac:picMk id="5" creationId="{D7F595B4-FBCF-B085-D948-4B0E25A80F0F}"/>
          </ac:picMkLst>
        </pc:picChg>
        <pc:picChg chg="add del mod">
          <ac:chgData name="Nitish Kumar" userId="dd143ebf-5bb1-43da-b01f-cb581d321039" providerId="ADAL" clId="{B462DE50-DB12-42E4-8114-021B593B16D5}" dt="2024-01-17T06:26:36.270" v="2141"/>
          <ac:picMkLst>
            <pc:docMk/>
            <pc:sldMk cId="1107037666" sldId="2147308017"/>
            <ac:picMk id="7" creationId="{DBCDAC89-BBC0-DAA8-0C0E-727BF98F0ADC}"/>
          </ac:picMkLst>
        </pc:picChg>
      </pc:sldChg>
      <pc:sldChg chg="addSp delSp modSp add mod">
        <pc:chgData name="Nitish Kumar" userId="dd143ebf-5bb1-43da-b01f-cb581d321039" providerId="ADAL" clId="{B462DE50-DB12-42E4-8114-021B593B16D5}" dt="2024-01-19T17:00:22.902" v="18909" actId="20577"/>
        <pc:sldMkLst>
          <pc:docMk/>
          <pc:sldMk cId="472655905" sldId="2147308018"/>
        </pc:sldMkLst>
        <pc:spChg chg="mod">
          <ac:chgData name="Nitish Kumar" userId="dd143ebf-5bb1-43da-b01f-cb581d321039" providerId="ADAL" clId="{B462DE50-DB12-42E4-8114-021B593B16D5}" dt="2024-01-17T06:27:09.143" v="2209" actId="20577"/>
          <ac:spMkLst>
            <pc:docMk/>
            <pc:sldMk cId="472655905" sldId="2147308018"/>
            <ac:spMk id="3" creationId="{510CD981-199E-9940-CF96-5B82AF447C67}"/>
          </ac:spMkLst>
        </pc:spChg>
        <pc:spChg chg="del mod">
          <ac:chgData name="Nitish Kumar" userId="dd143ebf-5bb1-43da-b01f-cb581d321039" providerId="ADAL" clId="{B462DE50-DB12-42E4-8114-021B593B16D5}" dt="2024-01-17T06:27:15.923" v="2211" actId="478"/>
          <ac:spMkLst>
            <pc:docMk/>
            <pc:sldMk cId="472655905" sldId="2147308018"/>
            <ac:spMk id="4" creationId="{DB93786B-E82A-D166-CE77-93AC5FBBFF37}"/>
          </ac:spMkLst>
        </pc:spChg>
        <pc:spChg chg="mod">
          <ac:chgData name="Nitish Kumar" userId="dd143ebf-5bb1-43da-b01f-cb581d321039" providerId="ADAL" clId="{B462DE50-DB12-42E4-8114-021B593B16D5}" dt="2024-01-19T17:00:22.902" v="18909" actId="20577"/>
          <ac:spMkLst>
            <pc:docMk/>
            <pc:sldMk cId="472655905" sldId="2147308018"/>
            <ac:spMk id="6" creationId="{063AFA1F-BCF8-13F4-18A9-11C1A1127D7A}"/>
          </ac:spMkLst>
        </pc:spChg>
        <pc:picChg chg="del">
          <ac:chgData name="Nitish Kumar" userId="dd143ebf-5bb1-43da-b01f-cb581d321039" providerId="ADAL" clId="{B462DE50-DB12-42E4-8114-021B593B16D5}" dt="2024-01-17T07:21:30.692" v="6067" actId="478"/>
          <ac:picMkLst>
            <pc:docMk/>
            <pc:sldMk cId="472655905" sldId="2147308018"/>
            <ac:picMk id="5" creationId="{D7F595B4-FBCF-B085-D948-4B0E25A80F0F}"/>
          </ac:picMkLst>
        </pc:picChg>
        <pc:picChg chg="add mod">
          <ac:chgData name="Nitish Kumar" userId="dd143ebf-5bb1-43da-b01f-cb581d321039" providerId="ADAL" clId="{B462DE50-DB12-42E4-8114-021B593B16D5}" dt="2024-01-17T07:22:06.553" v="6076" actId="14100"/>
          <ac:picMkLst>
            <pc:docMk/>
            <pc:sldMk cId="472655905" sldId="2147308018"/>
            <ac:picMk id="7" creationId="{B90809F6-50E4-3DD3-D92C-B7B9BA7EF868}"/>
          </ac:picMkLst>
        </pc:picChg>
      </pc:sldChg>
      <pc:sldChg chg="new del">
        <pc:chgData name="Nitish Kumar" userId="dd143ebf-5bb1-43da-b01f-cb581d321039" providerId="ADAL" clId="{B462DE50-DB12-42E4-8114-021B593B16D5}" dt="2024-01-17T06:26:43.446" v="2143" actId="47"/>
        <pc:sldMkLst>
          <pc:docMk/>
          <pc:sldMk cId="3876899758" sldId="2147308018"/>
        </pc:sldMkLst>
      </pc:sldChg>
      <pc:sldChg chg="addSp delSp modSp add mod">
        <pc:chgData name="Nitish Kumar" userId="dd143ebf-5bb1-43da-b01f-cb581d321039" providerId="ADAL" clId="{B462DE50-DB12-42E4-8114-021B593B16D5}" dt="2024-01-24T05:15:36.224" v="25354" actId="122"/>
        <pc:sldMkLst>
          <pc:docMk/>
          <pc:sldMk cId="3934534810" sldId="2147308019"/>
        </pc:sldMkLst>
        <pc:spChg chg="add del">
          <ac:chgData name="Nitish Kumar" userId="dd143ebf-5bb1-43da-b01f-cb581d321039" providerId="ADAL" clId="{B462DE50-DB12-42E4-8114-021B593B16D5}" dt="2024-01-18T06:53:31.837" v="11606"/>
          <ac:spMkLst>
            <pc:docMk/>
            <pc:sldMk cId="3934534810" sldId="2147308019"/>
            <ac:spMk id="2" creationId="{FF915674-3B7D-5898-2D97-DB5DF567616B}"/>
          </ac:spMkLst>
        </pc:spChg>
        <pc:spChg chg="mod">
          <ac:chgData name="Nitish Kumar" userId="dd143ebf-5bb1-43da-b01f-cb581d321039" providerId="ADAL" clId="{B462DE50-DB12-42E4-8114-021B593B16D5}" dt="2024-01-24T05:15:36.224" v="25354" actId="122"/>
          <ac:spMkLst>
            <pc:docMk/>
            <pc:sldMk cId="3934534810" sldId="2147308019"/>
            <ac:spMk id="6" creationId="{063AFA1F-BCF8-13F4-18A9-11C1A1127D7A}"/>
          </ac:spMkLst>
        </pc:spChg>
        <pc:picChg chg="add mod">
          <ac:chgData name="Nitish Kumar" userId="dd143ebf-5bb1-43da-b01f-cb581d321039" providerId="ADAL" clId="{B462DE50-DB12-42E4-8114-021B593B16D5}" dt="2024-01-18T14:08:43.815" v="15834" actId="1036"/>
          <ac:picMkLst>
            <pc:docMk/>
            <pc:sldMk cId="3934534810" sldId="2147308019"/>
            <ac:picMk id="5" creationId="{8E322BBD-8962-954A-0C85-0B26F1EC6A13}"/>
          </ac:picMkLst>
        </pc:picChg>
        <pc:picChg chg="del">
          <ac:chgData name="Nitish Kumar" userId="dd143ebf-5bb1-43da-b01f-cb581d321039" providerId="ADAL" clId="{B462DE50-DB12-42E4-8114-021B593B16D5}" dt="2024-01-17T07:21:39.927" v="6069" actId="478"/>
          <ac:picMkLst>
            <pc:docMk/>
            <pc:sldMk cId="3934534810" sldId="2147308019"/>
            <ac:picMk id="5" creationId="{D7F595B4-FBCF-B085-D948-4B0E25A80F0F}"/>
          </ac:picMkLst>
        </pc:picChg>
        <pc:picChg chg="del">
          <ac:chgData name="Nitish Kumar" userId="dd143ebf-5bb1-43da-b01f-cb581d321039" providerId="ADAL" clId="{B462DE50-DB12-42E4-8114-021B593B16D5}" dt="2024-01-17T06:53:17.432" v="3951" actId="478"/>
          <ac:picMkLst>
            <pc:docMk/>
            <pc:sldMk cId="3934534810" sldId="2147308019"/>
            <ac:picMk id="7" creationId="{B90809F6-50E4-3DD3-D92C-B7B9BA7EF868}"/>
          </ac:picMkLst>
        </pc:picChg>
      </pc:sldChg>
      <pc:sldChg chg="addSp delSp modSp add mod">
        <pc:chgData name="Nitish Kumar" userId="dd143ebf-5bb1-43da-b01f-cb581d321039" providerId="ADAL" clId="{B462DE50-DB12-42E4-8114-021B593B16D5}" dt="2024-01-24T05:16:03.907" v="25358" actId="113"/>
        <pc:sldMkLst>
          <pc:docMk/>
          <pc:sldMk cId="4157620263" sldId="2147308020"/>
        </pc:sldMkLst>
        <pc:spChg chg="add del mod">
          <ac:chgData name="Nitish Kumar" userId="dd143ebf-5bb1-43da-b01f-cb581d321039" providerId="ADAL" clId="{B462DE50-DB12-42E4-8114-021B593B16D5}" dt="2024-01-17T07:22:00.608" v="6075"/>
          <ac:spMkLst>
            <pc:docMk/>
            <pc:sldMk cId="4157620263" sldId="2147308020"/>
            <ac:spMk id="2" creationId="{27A49588-C521-BC7F-8060-38009A9C7E93}"/>
          </ac:spMkLst>
        </pc:spChg>
        <pc:spChg chg="mod">
          <ac:chgData name="Nitish Kumar" userId="dd143ebf-5bb1-43da-b01f-cb581d321039" providerId="ADAL" clId="{B462DE50-DB12-42E4-8114-021B593B16D5}" dt="2024-01-24T05:16:03.907" v="25358" actId="113"/>
          <ac:spMkLst>
            <pc:docMk/>
            <pc:sldMk cId="4157620263" sldId="2147308020"/>
            <ac:spMk id="6" creationId="{063AFA1F-BCF8-13F4-18A9-11C1A1127D7A}"/>
          </ac:spMkLst>
        </pc:spChg>
        <pc:picChg chg="add mod">
          <ac:chgData name="Nitish Kumar" userId="dd143ebf-5bb1-43da-b01f-cb581d321039" providerId="ADAL" clId="{B462DE50-DB12-42E4-8114-021B593B16D5}" dt="2024-01-18T08:06:16.424" v="13372" actId="1076"/>
          <ac:picMkLst>
            <pc:docMk/>
            <pc:sldMk cId="4157620263" sldId="2147308020"/>
            <ac:picMk id="2" creationId="{74E3F5EA-2896-8E1F-B8B6-5ADC1D25F19D}"/>
          </ac:picMkLst>
        </pc:picChg>
        <pc:picChg chg="del">
          <ac:chgData name="Nitish Kumar" userId="dd143ebf-5bb1-43da-b01f-cb581d321039" providerId="ADAL" clId="{B462DE50-DB12-42E4-8114-021B593B16D5}" dt="2024-01-17T07:21:48.630" v="6071" actId="478"/>
          <ac:picMkLst>
            <pc:docMk/>
            <pc:sldMk cId="4157620263" sldId="2147308020"/>
            <ac:picMk id="5" creationId="{D7F595B4-FBCF-B085-D948-4B0E25A80F0F}"/>
          </ac:picMkLst>
        </pc:picChg>
      </pc:sldChg>
      <pc:sldChg chg="addSp modSp add mod ord">
        <pc:chgData name="Nitish Kumar" userId="dd143ebf-5bb1-43da-b01f-cb581d321039" providerId="ADAL" clId="{B462DE50-DB12-42E4-8114-021B593B16D5}" dt="2024-01-18T08:06:37.402" v="13374" actId="1076"/>
        <pc:sldMkLst>
          <pc:docMk/>
          <pc:sldMk cId="691952023" sldId="2147308021"/>
        </pc:sldMkLst>
        <pc:spChg chg="mod">
          <ac:chgData name="Nitish Kumar" userId="dd143ebf-5bb1-43da-b01f-cb581d321039" providerId="ADAL" clId="{B462DE50-DB12-42E4-8114-021B593B16D5}" dt="2024-01-18T07:00:43.197" v="11650" actId="6549"/>
          <ac:spMkLst>
            <pc:docMk/>
            <pc:sldMk cId="691952023" sldId="2147308021"/>
            <ac:spMk id="6" creationId="{063AFA1F-BCF8-13F4-18A9-11C1A1127D7A}"/>
          </ac:spMkLst>
        </pc:spChg>
        <pc:picChg chg="add mod">
          <ac:chgData name="Nitish Kumar" userId="dd143ebf-5bb1-43da-b01f-cb581d321039" providerId="ADAL" clId="{B462DE50-DB12-42E4-8114-021B593B16D5}" dt="2024-01-18T08:06:37.402" v="13374" actId="1076"/>
          <ac:picMkLst>
            <pc:docMk/>
            <pc:sldMk cId="691952023" sldId="2147308021"/>
            <ac:picMk id="4" creationId="{0FB9BDB5-89A1-74EE-2F49-F886A78ED8B6}"/>
          </ac:picMkLst>
        </pc:picChg>
      </pc:sldChg>
      <pc:sldChg chg="addSp modSp add mod">
        <pc:chgData name="Nitish Kumar" userId="dd143ebf-5bb1-43da-b01f-cb581d321039" providerId="ADAL" clId="{B462DE50-DB12-42E4-8114-021B593B16D5}" dt="2024-01-21T04:55:24.171" v="20713" actId="20577"/>
        <pc:sldMkLst>
          <pc:docMk/>
          <pc:sldMk cId="938540192" sldId="2147308022"/>
        </pc:sldMkLst>
        <pc:spChg chg="mod">
          <ac:chgData name="Nitish Kumar" userId="dd143ebf-5bb1-43da-b01f-cb581d321039" providerId="ADAL" clId="{B462DE50-DB12-42E4-8114-021B593B16D5}" dt="2024-01-21T04:55:24.171" v="20713" actId="20577"/>
          <ac:spMkLst>
            <pc:docMk/>
            <pc:sldMk cId="938540192" sldId="2147308022"/>
            <ac:spMk id="6" creationId="{063AFA1F-BCF8-13F4-18A9-11C1A1127D7A}"/>
          </ac:spMkLst>
        </pc:spChg>
        <pc:picChg chg="add mod">
          <ac:chgData name="Nitish Kumar" userId="dd143ebf-5bb1-43da-b01f-cb581d321039" providerId="ADAL" clId="{B462DE50-DB12-42E4-8114-021B593B16D5}" dt="2024-01-18T14:09:11.338" v="15837" actId="1076"/>
          <ac:picMkLst>
            <pc:docMk/>
            <pc:sldMk cId="938540192" sldId="2147308022"/>
            <ac:picMk id="4" creationId="{1BDBACE5-42FA-2CBA-A1A2-09F6EBADCE89}"/>
          </ac:picMkLst>
        </pc:picChg>
      </pc:sldChg>
      <pc:sldChg chg="modSp add mod">
        <pc:chgData name="Nitish Kumar" userId="dd143ebf-5bb1-43da-b01f-cb581d321039" providerId="ADAL" clId="{B462DE50-DB12-42E4-8114-021B593B16D5}" dt="2024-01-25T10:54:02.385" v="29684" actId="20577"/>
        <pc:sldMkLst>
          <pc:docMk/>
          <pc:sldMk cId="1320794754" sldId="2147308023"/>
        </pc:sldMkLst>
        <pc:spChg chg="mod">
          <ac:chgData name="Nitish Kumar" userId="dd143ebf-5bb1-43da-b01f-cb581d321039" providerId="ADAL" clId="{B462DE50-DB12-42E4-8114-021B593B16D5}" dt="2024-01-25T10:54:02.385" v="29684" actId="20577"/>
          <ac:spMkLst>
            <pc:docMk/>
            <pc:sldMk cId="1320794754" sldId="2147308023"/>
            <ac:spMk id="6" creationId="{063AFA1F-BCF8-13F4-18A9-11C1A1127D7A}"/>
          </ac:spMkLst>
        </pc:spChg>
      </pc:sldChg>
      <pc:sldChg chg="addSp modSp add mod ord">
        <pc:chgData name="Nitish Kumar" userId="dd143ebf-5bb1-43da-b01f-cb581d321039" providerId="ADAL" clId="{B462DE50-DB12-42E4-8114-021B593B16D5}" dt="2024-01-18T09:51:55.081" v="15285" actId="20577"/>
        <pc:sldMkLst>
          <pc:docMk/>
          <pc:sldMk cId="905053850" sldId="2147308024"/>
        </pc:sldMkLst>
        <pc:spChg chg="mod">
          <ac:chgData name="Nitish Kumar" userId="dd143ebf-5bb1-43da-b01f-cb581d321039" providerId="ADAL" clId="{B462DE50-DB12-42E4-8114-021B593B16D5}" dt="2024-01-18T09:51:55.081" v="15285" actId="20577"/>
          <ac:spMkLst>
            <pc:docMk/>
            <pc:sldMk cId="905053850" sldId="2147308024"/>
            <ac:spMk id="6" creationId="{063AFA1F-BCF8-13F4-18A9-11C1A1127D7A}"/>
          </ac:spMkLst>
        </pc:spChg>
        <pc:picChg chg="add mod">
          <ac:chgData name="Nitish Kumar" userId="dd143ebf-5bb1-43da-b01f-cb581d321039" providerId="ADAL" clId="{B462DE50-DB12-42E4-8114-021B593B16D5}" dt="2024-01-18T07:04:22.941" v="11655" actId="14100"/>
          <ac:picMkLst>
            <pc:docMk/>
            <pc:sldMk cId="905053850" sldId="2147308024"/>
            <ac:picMk id="4" creationId="{421D3A5E-BA38-8B4D-A2EC-B5A72AB88862}"/>
          </ac:picMkLst>
        </pc:picChg>
      </pc:sldChg>
      <pc:sldChg chg="add del">
        <pc:chgData name="Nitish Kumar" userId="dd143ebf-5bb1-43da-b01f-cb581d321039" providerId="ADAL" clId="{B462DE50-DB12-42E4-8114-021B593B16D5}" dt="2024-01-18T06:11:15.056" v="10018"/>
        <pc:sldMkLst>
          <pc:docMk/>
          <pc:sldMk cId="1450187528" sldId="2147308024"/>
        </pc:sldMkLst>
      </pc:sldChg>
      <pc:sldChg chg="addSp delSp modSp add mod ord">
        <pc:chgData name="Nitish Kumar" userId="dd143ebf-5bb1-43da-b01f-cb581d321039" providerId="ADAL" clId="{B462DE50-DB12-42E4-8114-021B593B16D5}" dt="2024-01-21T05:07:44.020" v="20793" actId="20577"/>
        <pc:sldMkLst>
          <pc:docMk/>
          <pc:sldMk cId="4019374601" sldId="2147308025"/>
        </pc:sldMkLst>
        <pc:spChg chg="mod">
          <ac:chgData name="Nitish Kumar" userId="dd143ebf-5bb1-43da-b01f-cb581d321039" providerId="ADAL" clId="{B462DE50-DB12-42E4-8114-021B593B16D5}" dt="2024-01-18T07:05:07.363" v="11684" actId="20577"/>
          <ac:spMkLst>
            <pc:docMk/>
            <pc:sldMk cId="4019374601" sldId="2147308025"/>
            <ac:spMk id="3" creationId="{510CD981-199E-9940-CF96-5B82AF447C67}"/>
          </ac:spMkLst>
        </pc:spChg>
        <pc:spChg chg="del">
          <ac:chgData name="Nitish Kumar" userId="dd143ebf-5bb1-43da-b01f-cb581d321039" providerId="ADAL" clId="{B462DE50-DB12-42E4-8114-021B593B16D5}" dt="2024-01-18T07:04:56.913" v="11659" actId="478"/>
          <ac:spMkLst>
            <pc:docMk/>
            <pc:sldMk cId="4019374601" sldId="2147308025"/>
            <ac:spMk id="4" creationId="{DB93786B-E82A-D166-CE77-93AC5FBBFF37}"/>
          </ac:spMkLst>
        </pc:spChg>
        <pc:spChg chg="mod">
          <ac:chgData name="Nitish Kumar" userId="dd143ebf-5bb1-43da-b01f-cb581d321039" providerId="ADAL" clId="{B462DE50-DB12-42E4-8114-021B593B16D5}" dt="2024-01-21T05:07:44.020" v="20793" actId="20577"/>
          <ac:spMkLst>
            <pc:docMk/>
            <pc:sldMk cId="4019374601" sldId="2147308025"/>
            <ac:spMk id="6" creationId="{063AFA1F-BCF8-13F4-18A9-11C1A1127D7A}"/>
          </ac:spMkLst>
        </pc:spChg>
        <pc:spChg chg="add del mod">
          <ac:chgData name="Nitish Kumar" userId="dd143ebf-5bb1-43da-b01f-cb581d321039" providerId="ADAL" clId="{B462DE50-DB12-42E4-8114-021B593B16D5}" dt="2024-01-18T07:04:59.940" v="11660" actId="478"/>
          <ac:spMkLst>
            <pc:docMk/>
            <pc:sldMk cId="4019374601" sldId="2147308025"/>
            <ac:spMk id="7" creationId="{C7810B8F-4977-2614-88EE-550D802CC8E5}"/>
          </ac:spMkLst>
        </pc:spChg>
        <pc:spChg chg="add del">
          <ac:chgData name="Nitish Kumar" userId="dd143ebf-5bb1-43da-b01f-cb581d321039" providerId="ADAL" clId="{B462DE50-DB12-42E4-8114-021B593B16D5}" dt="2024-01-18T07:12:26.675" v="12146"/>
          <ac:spMkLst>
            <pc:docMk/>
            <pc:sldMk cId="4019374601" sldId="2147308025"/>
            <ac:spMk id="8" creationId="{97A014F9-8CEB-9D45-1216-26E5E46D99FF}"/>
          </ac:spMkLst>
        </pc:spChg>
      </pc:sldChg>
      <pc:sldChg chg="modSp add mod">
        <pc:chgData name="Nitish Kumar" userId="dd143ebf-5bb1-43da-b01f-cb581d321039" providerId="ADAL" clId="{B462DE50-DB12-42E4-8114-021B593B16D5}" dt="2024-01-18T08:05:24.129" v="13369" actId="113"/>
        <pc:sldMkLst>
          <pc:docMk/>
          <pc:sldMk cId="394850801" sldId="2147308026"/>
        </pc:sldMkLst>
        <pc:spChg chg="mod">
          <ac:chgData name="Nitish Kumar" userId="dd143ebf-5bb1-43da-b01f-cb581d321039" providerId="ADAL" clId="{B462DE50-DB12-42E4-8114-021B593B16D5}" dt="2024-01-18T08:05:24.129" v="13369" actId="113"/>
          <ac:spMkLst>
            <pc:docMk/>
            <pc:sldMk cId="394850801" sldId="2147308026"/>
            <ac:spMk id="6" creationId="{063AFA1F-BCF8-13F4-18A9-11C1A1127D7A}"/>
          </ac:spMkLst>
        </pc:spChg>
      </pc:sldChg>
      <pc:sldChg chg="addSp delSp modSp mod">
        <pc:chgData name="Nitish Kumar" userId="dd143ebf-5bb1-43da-b01f-cb581d321039" providerId="ADAL" clId="{B462DE50-DB12-42E4-8114-021B593B16D5}" dt="2024-01-25T08:47:51.759" v="29634" actId="478"/>
        <pc:sldMkLst>
          <pc:docMk/>
          <pc:sldMk cId="788339986" sldId="2147308027"/>
        </pc:sldMkLst>
        <pc:spChg chg="add del mod">
          <ac:chgData name="Nitish Kumar" userId="dd143ebf-5bb1-43da-b01f-cb581d321039" providerId="ADAL" clId="{B462DE50-DB12-42E4-8114-021B593B16D5}" dt="2024-01-25T08:47:51.759" v="29634" actId="478"/>
          <ac:spMkLst>
            <pc:docMk/>
            <pc:sldMk cId="788339986" sldId="2147308027"/>
            <ac:spMk id="2" creationId="{D5F2C1BA-96B0-B49C-5B1D-1FAC4F85EE62}"/>
          </ac:spMkLst>
        </pc:spChg>
        <pc:spChg chg="mod">
          <ac:chgData name="Nitish Kumar" userId="dd143ebf-5bb1-43da-b01f-cb581d321039" providerId="ADAL" clId="{B462DE50-DB12-42E4-8114-021B593B16D5}" dt="2024-01-25T08:47:32.931" v="29632"/>
          <ac:spMkLst>
            <pc:docMk/>
            <pc:sldMk cId="788339986" sldId="2147308027"/>
            <ac:spMk id="6" creationId="{063AFA1F-BCF8-13F4-18A9-11C1A1127D7A}"/>
          </ac:spMkLst>
        </pc:spChg>
        <pc:picChg chg="add mod">
          <ac:chgData name="Nitish Kumar" userId="dd143ebf-5bb1-43da-b01f-cb581d321039" providerId="ADAL" clId="{B462DE50-DB12-42E4-8114-021B593B16D5}" dt="2024-01-18T09:35:18.399" v="14100" actId="1076"/>
          <ac:picMkLst>
            <pc:docMk/>
            <pc:sldMk cId="788339986" sldId="2147308027"/>
            <ac:picMk id="4" creationId="{79D194EC-6D08-B88C-40E7-FA5C14BBF9AE}"/>
          </ac:picMkLst>
        </pc:picChg>
      </pc:sldChg>
      <pc:sldChg chg="modSp mod modAnim">
        <pc:chgData name="Nitish Kumar" userId="dd143ebf-5bb1-43da-b01f-cb581d321039" providerId="ADAL" clId="{B462DE50-DB12-42E4-8114-021B593B16D5}" dt="2024-02-02T05:19:45.911" v="31047" actId="20577"/>
        <pc:sldMkLst>
          <pc:docMk/>
          <pc:sldMk cId="1442297573" sldId="2147308028"/>
        </pc:sldMkLst>
        <pc:spChg chg="mod">
          <ac:chgData name="Nitish Kumar" userId="dd143ebf-5bb1-43da-b01f-cb581d321039" providerId="ADAL" clId="{B462DE50-DB12-42E4-8114-021B593B16D5}" dt="2024-02-02T05:19:45.911" v="31047" actId="20577"/>
          <ac:spMkLst>
            <pc:docMk/>
            <pc:sldMk cId="1442297573" sldId="2147308028"/>
            <ac:spMk id="6" creationId="{063AFA1F-BCF8-13F4-18A9-11C1A1127D7A}"/>
          </ac:spMkLst>
        </pc:spChg>
      </pc:sldChg>
      <pc:sldChg chg="modSp add mod">
        <pc:chgData name="Nitish Kumar" userId="dd143ebf-5bb1-43da-b01f-cb581d321039" providerId="ADAL" clId="{B462DE50-DB12-42E4-8114-021B593B16D5}" dt="2024-01-18T14:15:52.276" v="15965" actId="14100"/>
        <pc:sldMkLst>
          <pc:docMk/>
          <pc:sldMk cId="3263282454" sldId="2147308028"/>
        </pc:sldMkLst>
        <pc:spChg chg="mod">
          <ac:chgData name="Nitish Kumar" userId="dd143ebf-5bb1-43da-b01f-cb581d321039" providerId="ADAL" clId="{B462DE50-DB12-42E4-8114-021B593B16D5}" dt="2024-01-18T09:45:16.340" v="14609" actId="20577"/>
          <ac:spMkLst>
            <pc:docMk/>
            <pc:sldMk cId="3263282454" sldId="2147308028"/>
            <ac:spMk id="3" creationId="{510CD981-199E-9940-CF96-5B82AF447C67}"/>
          </ac:spMkLst>
        </pc:spChg>
        <pc:spChg chg="mod">
          <ac:chgData name="Nitish Kumar" userId="dd143ebf-5bb1-43da-b01f-cb581d321039" providerId="ADAL" clId="{B462DE50-DB12-42E4-8114-021B593B16D5}" dt="2024-01-18T14:15:52.276" v="15965" actId="14100"/>
          <ac:spMkLst>
            <pc:docMk/>
            <pc:sldMk cId="3263282454" sldId="2147308028"/>
            <ac:spMk id="6" creationId="{063AFA1F-BCF8-13F4-18A9-11C1A1127D7A}"/>
          </ac:spMkLst>
        </pc:spChg>
        <pc:picChg chg="mod">
          <ac:chgData name="Nitish Kumar" userId="dd143ebf-5bb1-43da-b01f-cb581d321039" providerId="ADAL" clId="{B462DE50-DB12-42E4-8114-021B593B16D5}" dt="2024-01-18T09:45:01.743" v="14581" actId="14826"/>
          <ac:picMkLst>
            <pc:docMk/>
            <pc:sldMk cId="3263282454" sldId="2147308028"/>
            <ac:picMk id="5" creationId="{D7F595B4-FBCF-B085-D948-4B0E25A80F0F}"/>
          </ac:picMkLst>
        </pc:picChg>
      </pc:sldChg>
      <pc:sldChg chg="modSp add mod">
        <pc:chgData name="Nitish Kumar" userId="dd143ebf-5bb1-43da-b01f-cb581d321039" providerId="ADAL" clId="{B462DE50-DB12-42E4-8114-021B593B16D5}" dt="2024-01-19T06:08:56.671" v="16459" actId="20577"/>
        <pc:sldMkLst>
          <pc:docMk/>
          <pc:sldMk cId="1193575426" sldId="2147308029"/>
        </pc:sldMkLst>
        <pc:spChg chg="mod">
          <ac:chgData name="Nitish Kumar" userId="dd143ebf-5bb1-43da-b01f-cb581d321039" providerId="ADAL" clId="{B462DE50-DB12-42E4-8114-021B593B16D5}" dt="2024-01-19T06:08:56.671" v="16459" actId="20577"/>
          <ac:spMkLst>
            <pc:docMk/>
            <pc:sldMk cId="1193575426" sldId="2147308029"/>
            <ac:spMk id="6" creationId="{063AFA1F-BCF8-13F4-18A9-11C1A1127D7A}"/>
          </ac:spMkLst>
        </pc:spChg>
      </pc:sldChg>
      <pc:sldChg chg="modSp mod modAnim">
        <pc:chgData name="Nitish Kumar" userId="dd143ebf-5bb1-43da-b01f-cb581d321039" providerId="ADAL" clId="{B462DE50-DB12-42E4-8114-021B593B16D5}" dt="2024-02-02T05:21:30.838" v="31053" actId="33524"/>
        <pc:sldMkLst>
          <pc:docMk/>
          <pc:sldMk cId="3161783058" sldId="2147308029"/>
        </pc:sldMkLst>
        <pc:spChg chg="mod">
          <ac:chgData name="Nitish Kumar" userId="dd143ebf-5bb1-43da-b01f-cb581d321039" providerId="ADAL" clId="{B462DE50-DB12-42E4-8114-021B593B16D5}" dt="2024-02-02T05:21:30.838" v="31053" actId="33524"/>
          <ac:spMkLst>
            <pc:docMk/>
            <pc:sldMk cId="3161783058" sldId="2147308029"/>
            <ac:spMk id="6" creationId="{063AFA1F-BCF8-13F4-18A9-11C1A1127D7A}"/>
          </ac:spMkLst>
        </pc:spChg>
      </pc:sldChg>
      <pc:sldChg chg="addSp delSp modSp add mod">
        <pc:chgData name="Nitish Kumar" userId="dd143ebf-5bb1-43da-b01f-cb581d321039" providerId="ADAL" clId="{B462DE50-DB12-42E4-8114-021B593B16D5}" dt="2024-01-19T06:54:03.112" v="17366" actId="20577"/>
        <pc:sldMkLst>
          <pc:docMk/>
          <pc:sldMk cId="1111749982" sldId="2147308030"/>
        </pc:sldMkLst>
        <pc:spChg chg="mod">
          <ac:chgData name="Nitish Kumar" userId="dd143ebf-5bb1-43da-b01f-cb581d321039" providerId="ADAL" clId="{B462DE50-DB12-42E4-8114-021B593B16D5}" dt="2024-01-19T06:30:21.079" v="16500" actId="20577"/>
          <ac:spMkLst>
            <pc:docMk/>
            <pc:sldMk cId="1111749982" sldId="2147308030"/>
            <ac:spMk id="3" creationId="{510CD981-199E-9940-CF96-5B82AF447C67}"/>
          </ac:spMkLst>
        </pc:spChg>
        <pc:spChg chg="mod">
          <ac:chgData name="Nitish Kumar" userId="dd143ebf-5bb1-43da-b01f-cb581d321039" providerId="ADAL" clId="{B462DE50-DB12-42E4-8114-021B593B16D5}" dt="2024-01-19T06:54:03.112" v="17366" actId="20577"/>
          <ac:spMkLst>
            <pc:docMk/>
            <pc:sldMk cId="1111749982" sldId="2147308030"/>
            <ac:spMk id="6" creationId="{063AFA1F-BCF8-13F4-18A9-11C1A1127D7A}"/>
          </ac:spMkLst>
        </pc:spChg>
        <pc:picChg chg="add mod">
          <ac:chgData name="Nitish Kumar" userId="dd143ebf-5bb1-43da-b01f-cb581d321039" providerId="ADAL" clId="{B462DE50-DB12-42E4-8114-021B593B16D5}" dt="2024-01-19T06:31:26.551" v="16506" actId="1076"/>
          <ac:picMkLst>
            <pc:docMk/>
            <pc:sldMk cId="1111749982" sldId="2147308030"/>
            <ac:picMk id="4" creationId="{15910CA6-F390-523D-EE1A-881EA3AB6B3D}"/>
          </ac:picMkLst>
        </pc:picChg>
        <pc:picChg chg="del">
          <ac:chgData name="Nitish Kumar" userId="dd143ebf-5bb1-43da-b01f-cb581d321039" providerId="ADAL" clId="{B462DE50-DB12-42E4-8114-021B593B16D5}" dt="2024-01-19T06:31:14.906" v="16502" actId="478"/>
          <ac:picMkLst>
            <pc:docMk/>
            <pc:sldMk cId="1111749982" sldId="2147308030"/>
            <ac:picMk id="5" creationId="{D7F595B4-FBCF-B085-D948-4B0E25A80F0F}"/>
          </ac:picMkLst>
        </pc:picChg>
      </pc:sldChg>
      <pc:sldChg chg="addSp delSp modSp add mod ord">
        <pc:chgData name="Nitish Kumar" userId="dd143ebf-5bb1-43da-b01f-cb581d321039" providerId="ADAL" clId="{B462DE50-DB12-42E4-8114-021B593B16D5}" dt="2024-01-19T09:29:42.261" v="18240" actId="113"/>
        <pc:sldMkLst>
          <pc:docMk/>
          <pc:sldMk cId="1460600826" sldId="2147308031"/>
        </pc:sldMkLst>
        <pc:spChg chg="add del mod">
          <ac:chgData name="Nitish Kumar" userId="dd143ebf-5bb1-43da-b01f-cb581d321039" providerId="ADAL" clId="{B462DE50-DB12-42E4-8114-021B593B16D5}" dt="2024-01-19T08:13:59.709" v="17372" actId="14826"/>
          <ac:spMkLst>
            <pc:docMk/>
            <pc:sldMk cId="1460600826" sldId="2147308031"/>
            <ac:spMk id="2" creationId="{2CE04373-AF30-255A-0551-D1527C1863E5}"/>
          </ac:spMkLst>
        </pc:spChg>
        <pc:spChg chg="mod">
          <ac:chgData name="Nitish Kumar" userId="dd143ebf-5bb1-43da-b01f-cb581d321039" providerId="ADAL" clId="{B462DE50-DB12-42E4-8114-021B593B16D5}" dt="2024-01-19T09:29:27.840" v="18209" actId="20577"/>
          <ac:spMkLst>
            <pc:docMk/>
            <pc:sldMk cId="1460600826" sldId="2147308031"/>
            <ac:spMk id="3" creationId="{510CD981-199E-9940-CF96-5B82AF447C67}"/>
          </ac:spMkLst>
        </pc:spChg>
        <pc:spChg chg="add del">
          <ac:chgData name="Nitish Kumar" userId="dd143ebf-5bb1-43da-b01f-cb581d321039" providerId="ADAL" clId="{B462DE50-DB12-42E4-8114-021B593B16D5}" dt="2024-01-19T09:25:38.997" v="18164"/>
          <ac:spMkLst>
            <pc:docMk/>
            <pc:sldMk cId="1460600826" sldId="2147308031"/>
            <ac:spMk id="4" creationId="{BF2F06A2-3056-07C2-49EF-9DA9D93C5640}"/>
          </ac:spMkLst>
        </pc:spChg>
        <pc:spChg chg="mod">
          <ac:chgData name="Nitish Kumar" userId="dd143ebf-5bb1-43da-b01f-cb581d321039" providerId="ADAL" clId="{B462DE50-DB12-42E4-8114-021B593B16D5}" dt="2024-01-19T09:29:42.261" v="18240" actId="113"/>
          <ac:spMkLst>
            <pc:docMk/>
            <pc:sldMk cId="1460600826" sldId="2147308031"/>
            <ac:spMk id="6" creationId="{063AFA1F-BCF8-13F4-18A9-11C1A1127D7A}"/>
          </ac:spMkLst>
        </pc:spChg>
        <pc:spChg chg="add del">
          <ac:chgData name="Nitish Kumar" userId="dd143ebf-5bb1-43da-b01f-cb581d321039" providerId="ADAL" clId="{B462DE50-DB12-42E4-8114-021B593B16D5}" dt="2024-01-19T09:25:40.486" v="18166"/>
          <ac:spMkLst>
            <pc:docMk/>
            <pc:sldMk cId="1460600826" sldId="2147308031"/>
            <ac:spMk id="7" creationId="{E0D59BEE-7135-0C80-4CBD-BFE8FC5412B1}"/>
          </ac:spMkLst>
        </pc:spChg>
        <pc:spChg chg="add del">
          <ac:chgData name="Nitish Kumar" userId="dd143ebf-5bb1-43da-b01f-cb581d321039" providerId="ADAL" clId="{B462DE50-DB12-42E4-8114-021B593B16D5}" dt="2024-01-19T09:25:43.021" v="18168"/>
          <ac:spMkLst>
            <pc:docMk/>
            <pc:sldMk cId="1460600826" sldId="2147308031"/>
            <ac:spMk id="8" creationId="{A17D8708-BC88-5991-97A8-F6B48324A81C}"/>
          </ac:spMkLst>
        </pc:spChg>
        <pc:picChg chg="mod">
          <ac:chgData name="Nitish Kumar" userId="dd143ebf-5bb1-43da-b01f-cb581d321039" providerId="ADAL" clId="{B462DE50-DB12-42E4-8114-021B593B16D5}" dt="2024-01-19T08:13:59.709" v="17372" actId="14826"/>
          <ac:picMkLst>
            <pc:docMk/>
            <pc:sldMk cId="1460600826" sldId="2147308031"/>
            <ac:picMk id="5" creationId="{D7F595B4-FBCF-B085-D948-4B0E25A80F0F}"/>
          </ac:picMkLst>
        </pc:picChg>
      </pc:sldChg>
      <pc:sldChg chg="modSp add mod">
        <pc:chgData name="Nitish Kumar" userId="dd143ebf-5bb1-43da-b01f-cb581d321039" providerId="ADAL" clId="{B462DE50-DB12-42E4-8114-021B593B16D5}" dt="2024-01-20T14:33:53.167" v="19684"/>
        <pc:sldMkLst>
          <pc:docMk/>
          <pc:sldMk cId="1698352110" sldId="2147308032"/>
        </pc:sldMkLst>
        <pc:spChg chg="mod">
          <ac:chgData name="Nitish Kumar" userId="dd143ebf-5bb1-43da-b01f-cb581d321039" providerId="ADAL" clId="{B462DE50-DB12-42E4-8114-021B593B16D5}" dt="2024-01-19T13:30:05.842" v="18726" actId="20577"/>
          <ac:spMkLst>
            <pc:docMk/>
            <pc:sldMk cId="1698352110" sldId="2147308032"/>
            <ac:spMk id="3" creationId="{510CD981-199E-9940-CF96-5B82AF447C67}"/>
          </ac:spMkLst>
        </pc:spChg>
        <pc:spChg chg="mod">
          <ac:chgData name="Nitish Kumar" userId="dd143ebf-5bb1-43da-b01f-cb581d321039" providerId="ADAL" clId="{B462DE50-DB12-42E4-8114-021B593B16D5}" dt="2024-01-20T14:33:53.167" v="19684"/>
          <ac:spMkLst>
            <pc:docMk/>
            <pc:sldMk cId="1698352110" sldId="2147308032"/>
            <ac:spMk id="6" creationId="{063AFA1F-BCF8-13F4-18A9-11C1A1127D7A}"/>
          </ac:spMkLst>
        </pc:spChg>
      </pc:sldChg>
      <pc:sldChg chg="modSp add mod">
        <pc:chgData name="Nitish Kumar" userId="dd143ebf-5bb1-43da-b01f-cb581d321039" providerId="ADAL" clId="{B462DE50-DB12-42E4-8114-021B593B16D5}" dt="2024-01-22T05:42:49.873" v="23429" actId="20577"/>
        <pc:sldMkLst>
          <pc:docMk/>
          <pc:sldMk cId="458169484" sldId="2147308033"/>
        </pc:sldMkLst>
        <pc:spChg chg="mod">
          <ac:chgData name="Nitish Kumar" userId="dd143ebf-5bb1-43da-b01f-cb581d321039" providerId="ADAL" clId="{B462DE50-DB12-42E4-8114-021B593B16D5}" dt="2024-01-22T05:42:49.873" v="23429" actId="20577"/>
          <ac:spMkLst>
            <pc:docMk/>
            <pc:sldMk cId="458169484" sldId="2147308033"/>
            <ac:spMk id="6" creationId="{063AFA1F-BCF8-13F4-18A9-11C1A1127D7A}"/>
          </ac:spMkLst>
        </pc:spChg>
      </pc:sldChg>
      <pc:sldChg chg="modSp add mod">
        <pc:chgData name="Nitish Kumar" userId="dd143ebf-5bb1-43da-b01f-cb581d321039" providerId="ADAL" clId="{B462DE50-DB12-42E4-8114-021B593B16D5}" dt="2024-01-20T17:23:06.098" v="19988" actId="20577"/>
        <pc:sldMkLst>
          <pc:docMk/>
          <pc:sldMk cId="2350695856" sldId="2147308034"/>
        </pc:sldMkLst>
        <pc:spChg chg="mod">
          <ac:chgData name="Nitish Kumar" userId="dd143ebf-5bb1-43da-b01f-cb581d321039" providerId="ADAL" clId="{B462DE50-DB12-42E4-8114-021B593B16D5}" dt="2024-01-20T14:34:07.198" v="19696" actId="20577"/>
          <ac:spMkLst>
            <pc:docMk/>
            <pc:sldMk cId="2350695856" sldId="2147308034"/>
            <ac:spMk id="3" creationId="{510CD981-199E-9940-CF96-5B82AF447C67}"/>
          </ac:spMkLst>
        </pc:spChg>
        <pc:spChg chg="mod">
          <ac:chgData name="Nitish Kumar" userId="dd143ebf-5bb1-43da-b01f-cb581d321039" providerId="ADAL" clId="{B462DE50-DB12-42E4-8114-021B593B16D5}" dt="2024-01-20T17:23:06.098" v="19988" actId="20577"/>
          <ac:spMkLst>
            <pc:docMk/>
            <pc:sldMk cId="2350695856" sldId="2147308034"/>
            <ac:spMk id="6" creationId="{063AFA1F-BCF8-13F4-18A9-11C1A1127D7A}"/>
          </ac:spMkLst>
        </pc:spChg>
      </pc:sldChg>
      <pc:sldChg chg="addSp delSp modSp add mod modAnim modNotesTx">
        <pc:chgData name="Nitish Kumar" userId="dd143ebf-5bb1-43da-b01f-cb581d321039" providerId="ADAL" clId="{B462DE50-DB12-42E4-8114-021B593B16D5}" dt="2024-02-01T10:27:09.751" v="30494" actId="114"/>
        <pc:sldMkLst>
          <pc:docMk/>
          <pc:sldMk cId="2091047683" sldId="2147308035"/>
        </pc:sldMkLst>
        <pc:spChg chg="add del mod">
          <ac:chgData name="Nitish Kumar" userId="dd143ebf-5bb1-43da-b01f-cb581d321039" providerId="ADAL" clId="{B462DE50-DB12-42E4-8114-021B593B16D5}" dt="2024-01-20T17:34:31.876" v="19992" actId="478"/>
          <ac:spMkLst>
            <pc:docMk/>
            <pc:sldMk cId="2091047683" sldId="2147308035"/>
            <ac:spMk id="2" creationId="{9A19D5F7-5038-F4FC-4C03-63BA57BFE580}"/>
          </ac:spMkLst>
        </pc:spChg>
        <pc:spChg chg="mod">
          <ac:chgData name="Nitish Kumar" userId="dd143ebf-5bb1-43da-b01f-cb581d321039" providerId="ADAL" clId="{B462DE50-DB12-42E4-8114-021B593B16D5}" dt="2024-01-20T17:34:46.109" v="20008" actId="20577"/>
          <ac:spMkLst>
            <pc:docMk/>
            <pc:sldMk cId="2091047683" sldId="2147308035"/>
            <ac:spMk id="3" creationId="{510CD981-199E-9940-CF96-5B82AF447C67}"/>
          </ac:spMkLst>
        </pc:spChg>
        <pc:spChg chg="mod">
          <ac:chgData name="Nitish Kumar" userId="dd143ebf-5bb1-43da-b01f-cb581d321039" providerId="ADAL" clId="{B462DE50-DB12-42E4-8114-021B593B16D5}" dt="2024-02-01T10:27:09.751" v="30494" actId="114"/>
          <ac:spMkLst>
            <pc:docMk/>
            <pc:sldMk cId="2091047683" sldId="2147308035"/>
            <ac:spMk id="6" creationId="{063AFA1F-BCF8-13F4-18A9-11C1A1127D7A}"/>
          </ac:spMkLst>
        </pc:spChg>
        <pc:picChg chg="mod">
          <ac:chgData name="Nitish Kumar" userId="dd143ebf-5bb1-43da-b01f-cb581d321039" providerId="ADAL" clId="{B462DE50-DB12-42E4-8114-021B593B16D5}" dt="2024-01-20T17:34:25.647" v="19990" actId="14826"/>
          <ac:picMkLst>
            <pc:docMk/>
            <pc:sldMk cId="2091047683" sldId="2147308035"/>
            <ac:picMk id="5" creationId="{D7F595B4-FBCF-B085-D948-4B0E25A80F0F}"/>
          </ac:picMkLst>
        </pc:picChg>
      </pc:sldChg>
      <pc:sldChg chg="modSp add mod">
        <pc:chgData name="Nitish Kumar" userId="dd143ebf-5bb1-43da-b01f-cb581d321039" providerId="ADAL" clId="{B462DE50-DB12-42E4-8114-021B593B16D5}" dt="2024-01-21T16:16:31.008" v="22164" actId="6549"/>
        <pc:sldMkLst>
          <pc:docMk/>
          <pc:sldMk cId="1494746889" sldId="2147308036"/>
        </pc:sldMkLst>
        <pc:spChg chg="mod">
          <ac:chgData name="Nitish Kumar" userId="dd143ebf-5bb1-43da-b01f-cb581d321039" providerId="ADAL" clId="{B462DE50-DB12-42E4-8114-021B593B16D5}" dt="2024-01-21T05:09:42.089" v="20808" actId="20577"/>
          <ac:spMkLst>
            <pc:docMk/>
            <pc:sldMk cId="1494746889" sldId="2147308036"/>
            <ac:spMk id="3" creationId="{510CD981-199E-9940-CF96-5B82AF447C67}"/>
          </ac:spMkLst>
        </pc:spChg>
        <pc:spChg chg="mod">
          <ac:chgData name="Nitish Kumar" userId="dd143ebf-5bb1-43da-b01f-cb581d321039" providerId="ADAL" clId="{B462DE50-DB12-42E4-8114-021B593B16D5}" dt="2024-01-21T16:16:31.008" v="22164" actId="6549"/>
          <ac:spMkLst>
            <pc:docMk/>
            <pc:sldMk cId="1494746889" sldId="2147308036"/>
            <ac:spMk id="6" creationId="{063AFA1F-BCF8-13F4-18A9-11C1A1127D7A}"/>
          </ac:spMkLst>
        </pc:spChg>
        <pc:picChg chg="mod">
          <ac:chgData name="Nitish Kumar" userId="dd143ebf-5bb1-43da-b01f-cb581d321039" providerId="ADAL" clId="{B462DE50-DB12-42E4-8114-021B593B16D5}" dt="2024-01-21T05:09:37.554" v="20798" actId="1076"/>
          <ac:picMkLst>
            <pc:docMk/>
            <pc:sldMk cId="1494746889" sldId="2147308036"/>
            <ac:picMk id="5" creationId="{D7F595B4-FBCF-B085-D948-4B0E25A80F0F}"/>
          </ac:picMkLst>
        </pc:picChg>
      </pc:sldChg>
      <pc:sldChg chg="addSp modSp add mod modAnim">
        <pc:chgData name="Nitish Kumar" userId="dd143ebf-5bb1-43da-b01f-cb581d321039" providerId="ADAL" clId="{B462DE50-DB12-42E4-8114-021B593B16D5}" dt="2024-01-31T15:30:35.713" v="29981"/>
        <pc:sldMkLst>
          <pc:docMk/>
          <pc:sldMk cId="614775313" sldId="2147308037"/>
        </pc:sldMkLst>
        <pc:spChg chg="add mod">
          <ac:chgData name="Nitish Kumar" userId="dd143ebf-5bb1-43da-b01f-cb581d321039" providerId="ADAL" clId="{B462DE50-DB12-42E4-8114-021B593B16D5}" dt="2024-01-21T16:17:56.280" v="22269" actId="571"/>
          <ac:spMkLst>
            <pc:docMk/>
            <pc:sldMk cId="614775313" sldId="2147308037"/>
            <ac:spMk id="2" creationId="{A2EFE618-4D85-B957-6F44-B3F57A1FB3EC}"/>
          </ac:spMkLst>
        </pc:spChg>
        <pc:spChg chg="mod">
          <ac:chgData name="Nitish Kumar" userId="dd143ebf-5bb1-43da-b01f-cb581d321039" providerId="ADAL" clId="{B462DE50-DB12-42E4-8114-021B593B16D5}" dt="2024-01-21T07:39:18.961" v="22033" actId="20577"/>
          <ac:spMkLst>
            <pc:docMk/>
            <pc:sldMk cId="614775313" sldId="2147308037"/>
            <ac:spMk id="3" creationId="{510CD981-199E-9940-CF96-5B82AF447C67}"/>
          </ac:spMkLst>
        </pc:spChg>
        <pc:spChg chg="mod">
          <ac:chgData name="Nitish Kumar" userId="dd143ebf-5bb1-43da-b01f-cb581d321039" providerId="ADAL" clId="{B462DE50-DB12-42E4-8114-021B593B16D5}" dt="2024-01-21T16:34:01.375" v="23227" actId="20577"/>
          <ac:spMkLst>
            <pc:docMk/>
            <pc:sldMk cId="614775313" sldId="2147308037"/>
            <ac:spMk id="6" creationId="{063AFA1F-BCF8-13F4-18A9-11C1A1127D7A}"/>
          </ac:spMkLst>
        </pc:spChg>
      </pc:sldChg>
      <pc:sldChg chg="modSp add mod ord modAnim">
        <pc:chgData name="Nitish Kumar" userId="dd143ebf-5bb1-43da-b01f-cb581d321039" providerId="ADAL" clId="{B462DE50-DB12-42E4-8114-021B593B16D5}" dt="2024-02-01T08:31:38.255" v="30111"/>
        <pc:sldMkLst>
          <pc:docMk/>
          <pc:sldMk cId="2966381209" sldId="2147308038"/>
        </pc:sldMkLst>
        <pc:spChg chg="mod">
          <ac:chgData name="Nitish Kumar" userId="dd143ebf-5bb1-43da-b01f-cb581d321039" providerId="ADAL" clId="{B462DE50-DB12-42E4-8114-021B593B16D5}" dt="2024-01-22T12:59:22.723" v="23438" actId="20577"/>
          <ac:spMkLst>
            <pc:docMk/>
            <pc:sldMk cId="2966381209" sldId="2147308038"/>
            <ac:spMk id="3" creationId="{510CD981-199E-9940-CF96-5B82AF447C67}"/>
          </ac:spMkLst>
        </pc:spChg>
        <pc:spChg chg="mod">
          <ac:chgData name="Nitish Kumar" userId="dd143ebf-5bb1-43da-b01f-cb581d321039" providerId="ADAL" clId="{B462DE50-DB12-42E4-8114-021B593B16D5}" dt="2024-01-24T16:23:09.020" v="27996" actId="20577"/>
          <ac:spMkLst>
            <pc:docMk/>
            <pc:sldMk cId="2966381209" sldId="2147308038"/>
            <ac:spMk id="6" creationId="{063AFA1F-BCF8-13F4-18A9-11C1A1127D7A}"/>
          </ac:spMkLst>
        </pc:spChg>
        <pc:picChg chg="mod">
          <ac:chgData name="Nitish Kumar" userId="dd143ebf-5bb1-43da-b01f-cb581d321039" providerId="ADAL" clId="{B462DE50-DB12-42E4-8114-021B593B16D5}" dt="2024-01-21T16:59:26.671" v="23230" actId="14100"/>
          <ac:picMkLst>
            <pc:docMk/>
            <pc:sldMk cId="2966381209" sldId="2147308038"/>
            <ac:picMk id="5" creationId="{D7F595B4-FBCF-B085-D948-4B0E25A80F0F}"/>
          </ac:picMkLst>
        </pc:picChg>
      </pc:sldChg>
      <pc:sldChg chg="modSp add mod ord modAnim">
        <pc:chgData name="Nitish Kumar" userId="dd143ebf-5bb1-43da-b01f-cb581d321039" providerId="ADAL" clId="{B462DE50-DB12-42E4-8114-021B593B16D5}" dt="2024-02-01T08:32:27.329" v="30114"/>
        <pc:sldMkLst>
          <pc:docMk/>
          <pc:sldMk cId="2394805347" sldId="2147308039"/>
        </pc:sldMkLst>
        <pc:spChg chg="mod">
          <ac:chgData name="Nitish Kumar" userId="dd143ebf-5bb1-43da-b01f-cb581d321039" providerId="ADAL" clId="{B462DE50-DB12-42E4-8114-021B593B16D5}" dt="2024-01-23T16:50:49.443" v="24319" actId="20577"/>
          <ac:spMkLst>
            <pc:docMk/>
            <pc:sldMk cId="2394805347" sldId="2147308039"/>
            <ac:spMk id="3" creationId="{510CD981-199E-9940-CF96-5B82AF447C67}"/>
          </ac:spMkLst>
        </pc:spChg>
        <pc:spChg chg="mod">
          <ac:chgData name="Nitish Kumar" userId="dd143ebf-5bb1-43da-b01f-cb581d321039" providerId="ADAL" clId="{B462DE50-DB12-42E4-8114-021B593B16D5}" dt="2024-01-23T17:10:32.468" v="25165" actId="20577"/>
          <ac:spMkLst>
            <pc:docMk/>
            <pc:sldMk cId="2394805347" sldId="2147308039"/>
            <ac:spMk id="6" creationId="{063AFA1F-BCF8-13F4-18A9-11C1A1127D7A}"/>
          </ac:spMkLst>
        </pc:spChg>
        <pc:picChg chg="mod">
          <ac:chgData name="Nitish Kumar" userId="dd143ebf-5bb1-43da-b01f-cb581d321039" providerId="ADAL" clId="{B462DE50-DB12-42E4-8114-021B593B16D5}" dt="2024-01-23T16:51:24.952" v="24320" actId="14826"/>
          <ac:picMkLst>
            <pc:docMk/>
            <pc:sldMk cId="2394805347" sldId="2147308039"/>
            <ac:picMk id="5" creationId="{D7F595B4-FBCF-B085-D948-4B0E25A80F0F}"/>
          </ac:picMkLst>
        </pc:picChg>
      </pc:sldChg>
      <pc:sldChg chg="modSp add del mod">
        <pc:chgData name="Nitish Kumar" userId="dd143ebf-5bb1-43da-b01f-cb581d321039" providerId="ADAL" clId="{B462DE50-DB12-42E4-8114-021B593B16D5}" dt="2024-01-23T16:50:37.583" v="24311" actId="47"/>
        <pc:sldMkLst>
          <pc:docMk/>
          <pc:sldMk cId="4289930804" sldId="2147308039"/>
        </pc:sldMkLst>
        <pc:spChg chg="mod">
          <ac:chgData name="Nitish Kumar" userId="dd143ebf-5bb1-43da-b01f-cb581d321039" providerId="ADAL" clId="{B462DE50-DB12-42E4-8114-021B593B16D5}" dt="2024-01-23T16:50:02.824" v="24308" actId="20577"/>
          <ac:spMkLst>
            <pc:docMk/>
            <pc:sldMk cId="4289930804" sldId="2147308039"/>
            <ac:spMk id="3" creationId="{510CD981-199E-9940-CF96-5B82AF447C67}"/>
          </ac:spMkLst>
        </pc:spChg>
        <pc:spChg chg="mod">
          <ac:chgData name="Nitish Kumar" userId="dd143ebf-5bb1-43da-b01f-cb581d321039" providerId="ADAL" clId="{B462DE50-DB12-42E4-8114-021B593B16D5}" dt="2024-01-23T16:50:06.189" v="24309" actId="6549"/>
          <ac:spMkLst>
            <pc:docMk/>
            <pc:sldMk cId="4289930804" sldId="2147308039"/>
            <ac:spMk id="6" creationId="{063AFA1F-BCF8-13F4-18A9-11C1A1127D7A}"/>
          </ac:spMkLst>
        </pc:spChg>
        <pc:picChg chg="mod">
          <ac:chgData name="Nitish Kumar" userId="dd143ebf-5bb1-43da-b01f-cb581d321039" providerId="ADAL" clId="{B462DE50-DB12-42E4-8114-021B593B16D5}" dt="2024-01-23T16:50:26.228" v="24310" actId="14826"/>
          <ac:picMkLst>
            <pc:docMk/>
            <pc:sldMk cId="4289930804" sldId="2147308039"/>
            <ac:picMk id="5" creationId="{D7F595B4-FBCF-B085-D948-4B0E25A80F0F}"/>
          </ac:picMkLst>
        </pc:picChg>
      </pc:sldChg>
      <pc:sldChg chg="addSp delSp modSp add mod ord">
        <pc:chgData name="Nitish Kumar" userId="dd143ebf-5bb1-43da-b01f-cb581d321039" providerId="ADAL" clId="{B462DE50-DB12-42E4-8114-021B593B16D5}" dt="2024-01-31T14:41:20.035" v="29967"/>
        <pc:sldMkLst>
          <pc:docMk/>
          <pc:sldMk cId="2706294615" sldId="2147308040"/>
        </pc:sldMkLst>
        <pc:spChg chg="add del mod">
          <ac:chgData name="Nitish Kumar" userId="dd143ebf-5bb1-43da-b01f-cb581d321039" providerId="ADAL" clId="{B462DE50-DB12-42E4-8114-021B593B16D5}" dt="2024-01-24T06:09:23.337" v="25486" actId="478"/>
          <ac:spMkLst>
            <pc:docMk/>
            <pc:sldMk cId="2706294615" sldId="2147308040"/>
            <ac:spMk id="2" creationId="{2436FD23-0C3D-0D1F-7E86-1834218F55BC}"/>
          </ac:spMkLst>
        </pc:spChg>
        <pc:spChg chg="mod">
          <ac:chgData name="Nitish Kumar" userId="dd143ebf-5bb1-43da-b01f-cb581d321039" providerId="ADAL" clId="{B462DE50-DB12-42E4-8114-021B593B16D5}" dt="2024-01-24T06:08:48.679" v="25484" actId="20577"/>
          <ac:spMkLst>
            <pc:docMk/>
            <pc:sldMk cId="2706294615" sldId="2147308040"/>
            <ac:spMk id="3" creationId="{510CD981-199E-9940-CF96-5B82AF447C67}"/>
          </ac:spMkLst>
        </pc:spChg>
        <pc:spChg chg="mod">
          <ac:chgData name="Nitish Kumar" userId="dd143ebf-5bb1-43da-b01f-cb581d321039" providerId="ADAL" clId="{B462DE50-DB12-42E4-8114-021B593B16D5}" dt="2024-01-24T06:27:52.204" v="26546" actId="114"/>
          <ac:spMkLst>
            <pc:docMk/>
            <pc:sldMk cId="2706294615" sldId="2147308040"/>
            <ac:spMk id="6" creationId="{063AFA1F-BCF8-13F4-18A9-11C1A1127D7A}"/>
          </ac:spMkLst>
        </pc:spChg>
        <pc:picChg chg="mod">
          <ac:chgData name="Nitish Kumar" userId="dd143ebf-5bb1-43da-b01f-cb581d321039" providerId="ADAL" clId="{B462DE50-DB12-42E4-8114-021B593B16D5}" dt="2024-01-24T06:09:19.779" v="25485" actId="14826"/>
          <ac:picMkLst>
            <pc:docMk/>
            <pc:sldMk cId="2706294615" sldId="2147308040"/>
            <ac:picMk id="5" creationId="{D7F595B4-FBCF-B085-D948-4B0E25A80F0F}"/>
          </ac:picMkLst>
        </pc:picChg>
      </pc:sldChg>
      <pc:sldChg chg="modSp add mod">
        <pc:chgData name="Nitish Kumar" userId="dd143ebf-5bb1-43da-b01f-cb581d321039" providerId="ADAL" clId="{B462DE50-DB12-42E4-8114-021B593B16D5}" dt="2024-02-01T08:31:54.478" v="30112"/>
        <pc:sldMkLst>
          <pc:docMk/>
          <pc:sldMk cId="312371394" sldId="2147308041"/>
        </pc:sldMkLst>
        <pc:spChg chg="mod">
          <ac:chgData name="Nitish Kumar" userId="dd143ebf-5bb1-43da-b01f-cb581d321039" providerId="ADAL" clId="{B462DE50-DB12-42E4-8114-021B593B16D5}" dt="2024-02-01T08:31:54.478" v="30112"/>
          <ac:spMkLst>
            <pc:docMk/>
            <pc:sldMk cId="312371394" sldId="2147308041"/>
            <ac:spMk id="3" creationId="{510CD981-199E-9940-CF96-5B82AF447C67}"/>
          </ac:spMkLst>
        </pc:spChg>
        <pc:spChg chg="mod">
          <ac:chgData name="Nitish Kumar" userId="dd143ebf-5bb1-43da-b01f-cb581d321039" providerId="ADAL" clId="{B462DE50-DB12-42E4-8114-021B593B16D5}" dt="2024-01-24T08:32:21.083" v="27523" actId="20577"/>
          <ac:spMkLst>
            <pc:docMk/>
            <pc:sldMk cId="312371394" sldId="2147308041"/>
            <ac:spMk id="6" creationId="{063AFA1F-BCF8-13F4-18A9-11C1A1127D7A}"/>
          </ac:spMkLst>
        </pc:spChg>
        <pc:picChg chg="mod">
          <ac:chgData name="Nitish Kumar" userId="dd143ebf-5bb1-43da-b01f-cb581d321039" providerId="ADAL" clId="{B462DE50-DB12-42E4-8114-021B593B16D5}" dt="2024-01-24T06:59:00.409" v="26573" actId="14100"/>
          <ac:picMkLst>
            <pc:docMk/>
            <pc:sldMk cId="312371394" sldId="2147308041"/>
            <ac:picMk id="5" creationId="{D7F595B4-FBCF-B085-D948-4B0E25A80F0F}"/>
          </ac:picMkLst>
        </pc:picChg>
      </pc:sldChg>
      <pc:sldChg chg="modSp add mod modAnim">
        <pc:chgData name="Nitish Kumar" userId="dd143ebf-5bb1-43da-b01f-cb581d321039" providerId="ADAL" clId="{B462DE50-DB12-42E4-8114-021B593B16D5}" dt="2024-01-31T15:32:14.011" v="29989"/>
        <pc:sldMkLst>
          <pc:docMk/>
          <pc:sldMk cId="1287326827" sldId="2147308042"/>
        </pc:sldMkLst>
        <pc:spChg chg="mod">
          <ac:chgData name="Nitish Kumar" userId="dd143ebf-5bb1-43da-b01f-cb581d321039" providerId="ADAL" clId="{B462DE50-DB12-42E4-8114-021B593B16D5}" dt="2024-01-24T16:30:48.047" v="28017" actId="20577"/>
          <ac:spMkLst>
            <pc:docMk/>
            <pc:sldMk cId="1287326827" sldId="2147308042"/>
            <ac:spMk id="3" creationId="{510CD981-199E-9940-CF96-5B82AF447C67}"/>
          </ac:spMkLst>
        </pc:spChg>
        <pc:spChg chg="mod">
          <ac:chgData name="Nitish Kumar" userId="dd143ebf-5bb1-43da-b01f-cb581d321039" providerId="ADAL" clId="{B462DE50-DB12-42E4-8114-021B593B16D5}" dt="2024-01-25T07:24:31.554" v="29203" actId="20577"/>
          <ac:spMkLst>
            <pc:docMk/>
            <pc:sldMk cId="1287326827" sldId="2147308042"/>
            <ac:spMk id="6" creationId="{063AFA1F-BCF8-13F4-18A9-11C1A1127D7A}"/>
          </ac:spMkLst>
        </pc:spChg>
      </pc:sldChg>
      <pc:sldChg chg="modSp add mod modAnim">
        <pc:chgData name="Nitish Kumar" userId="dd143ebf-5bb1-43da-b01f-cb581d321039" providerId="ADAL" clId="{B462DE50-DB12-42E4-8114-021B593B16D5}" dt="2024-01-31T15:32:31.620" v="29990"/>
        <pc:sldMkLst>
          <pc:docMk/>
          <pc:sldMk cId="2760894677" sldId="2147308043"/>
        </pc:sldMkLst>
        <pc:spChg chg="mod">
          <ac:chgData name="Nitish Kumar" userId="dd143ebf-5bb1-43da-b01f-cb581d321039" providerId="ADAL" clId="{B462DE50-DB12-42E4-8114-021B593B16D5}" dt="2024-01-25T07:53:18.880" v="29603" actId="20577"/>
          <ac:spMkLst>
            <pc:docMk/>
            <pc:sldMk cId="2760894677" sldId="2147308043"/>
            <ac:spMk id="3" creationId="{510CD981-199E-9940-CF96-5B82AF447C67}"/>
          </ac:spMkLst>
        </pc:spChg>
        <pc:spChg chg="mod">
          <ac:chgData name="Nitish Kumar" userId="dd143ebf-5bb1-43da-b01f-cb581d321039" providerId="ADAL" clId="{B462DE50-DB12-42E4-8114-021B593B16D5}" dt="2024-01-25T13:28:21.774" v="29701" actId="20577"/>
          <ac:spMkLst>
            <pc:docMk/>
            <pc:sldMk cId="2760894677" sldId="2147308043"/>
            <ac:spMk id="6" creationId="{063AFA1F-BCF8-13F4-18A9-11C1A1127D7A}"/>
          </ac:spMkLst>
        </pc:spChg>
      </pc:sldChg>
      <pc:sldChg chg="modSp add del mod">
        <pc:chgData name="Nitish Kumar" userId="dd143ebf-5bb1-43da-b01f-cb581d321039" providerId="ADAL" clId="{B462DE50-DB12-42E4-8114-021B593B16D5}" dt="2024-01-25T07:53:21.205" v="29604" actId="47"/>
        <pc:sldMkLst>
          <pc:docMk/>
          <pc:sldMk cId="1583761429" sldId="2147308044"/>
        </pc:sldMkLst>
        <pc:spChg chg="mod">
          <ac:chgData name="Nitish Kumar" userId="dd143ebf-5bb1-43da-b01f-cb581d321039" providerId="ADAL" clId="{B462DE50-DB12-42E4-8114-021B593B16D5}" dt="2024-01-24T16:31:14.418" v="28045" actId="6549"/>
          <ac:spMkLst>
            <pc:docMk/>
            <pc:sldMk cId="1583761429" sldId="2147308044"/>
            <ac:spMk id="3" creationId="{510CD981-199E-9940-CF96-5B82AF447C67}"/>
          </ac:spMkLst>
        </pc:spChg>
      </pc:sldChg>
      <pc:sldChg chg="del modAnim">
        <pc:chgData name="Nitish Kumar" userId="dd143ebf-5bb1-43da-b01f-cb581d321039" providerId="ADAL" clId="{B462DE50-DB12-42E4-8114-021B593B16D5}" dt="2024-01-31T13:45:58.112" v="29715"/>
        <pc:sldMkLst>
          <pc:docMk/>
          <pc:sldMk cId="3589523965" sldId="2147308141"/>
        </pc:sldMkLst>
      </pc:sldChg>
      <pc:sldChg chg="modSp">
        <pc:chgData name="Nitish Kumar" userId="dd143ebf-5bb1-43da-b01f-cb581d321039" providerId="ADAL" clId="{B462DE50-DB12-42E4-8114-021B593B16D5}" dt="2024-02-01T15:24:06.185" v="30679" actId="113"/>
        <pc:sldMkLst>
          <pc:docMk/>
          <pc:sldMk cId="3707857425" sldId="2147308143"/>
        </pc:sldMkLst>
        <pc:spChg chg="mod">
          <ac:chgData name="Nitish Kumar" userId="dd143ebf-5bb1-43da-b01f-cb581d321039" providerId="ADAL" clId="{B462DE50-DB12-42E4-8114-021B593B16D5}" dt="2024-02-01T15:24:06.185" v="30679" actId="113"/>
          <ac:spMkLst>
            <pc:docMk/>
            <pc:sldMk cId="3707857425" sldId="2147308143"/>
            <ac:spMk id="6" creationId="{063AFA1F-BCF8-13F4-18A9-11C1A1127D7A}"/>
          </ac:spMkLst>
        </pc:spChg>
      </pc:sldChg>
      <pc:sldChg chg="modSp del mod">
        <pc:chgData name="Nitish Kumar" userId="dd143ebf-5bb1-43da-b01f-cb581d321039" providerId="ADAL" clId="{B462DE50-DB12-42E4-8114-021B593B16D5}" dt="2024-01-31T14:41:38.590" v="29970" actId="47"/>
        <pc:sldMkLst>
          <pc:docMk/>
          <pc:sldMk cId="2597347279" sldId="2147308145"/>
        </pc:sldMkLst>
        <pc:spChg chg="mod">
          <ac:chgData name="Nitish Kumar" userId="dd143ebf-5bb1-43da-b01f-cb581d321039" providerId="ADAL" clId="{B462DE50-DB12-42E4-8114-021B593B16D5}" dt="2024-01-31T14:41:27.987" v="29968" actId="21"/>
          <ac:spMkLst>
            <pc:docMk/>
            <pc:sldMk cId="2597347279" sldId="2147308145"/>
            <ac:spMk id="6" creationId="{063AFA1F-BCF8-13F4-18A9-11C1A1127D7A}"/>
          </ac:spMkLst>
        </pc:spChg>
      </pc:sldChg>
      <pc:sldChg chg="addSp delSp modSp mod modAnim">
        <pc:chgData name="Nitish Kumar" userId="dd143ebf-5bb1-43da-b01f-cb581d321039" providerId="ADAL" clId="{B462DE50-DB12-42E4-8114-021B593B16D5}" dt="2024-02-01T06:12:10.971" v="29995" actId="22"/>
        <pc:sldMkLst>
          <pc:docMk/>
          <pc:sldMk cId="3465669638" sldId="2147308146"/>
        </pc:sldMkLst>
        <pc:spChg chg="add del mod">
          <ac:chgData name="Nitish Kumar" userId="dd143ebf-5bb1-43da-b01f-cb581d321039" providerId="ADAL" clId="{B462DE50-DB12-42E4-8114-021B593B16D5}" dt="2024-02-01T06:12:10.971" v="29995" actId="22"/>
          <ac:spMkLst>
            <pc:docMk/>
            <pc:sldMk cId="3465669638" sldId="2147308146"/>
            <ac:spMk id="4" creationId="{81196CA7-3C3E-7C00-2996-DB540BA48DEE}"/>
          </ac:spMkLst>
        </pc:spChg>
        <pc:spChg chg="mod">
          <ac:chgData name="Nitish Kumar" userId="dd143ebf-5bb1-43da-b01f-cb581d321039" providerId="ADAL" clId="{B462DE50-DB12-42E4-8114-021B593B16D5}" dt="2024-01-31T14:41:33.619" v="29969"/>
          <ac:spMkLst>
            <pc:docMk/>
            <pc:sldMk cId="3465669638" sldId="2147308146"/>
            <ac:spMk id="6" creationId="{063AFA1F-BCF8-13F4-18A9-11C1A1127D7A}"/>
          </ac:spMkLst>
        </pc:spChg>
      </pc:sldChg>
      <pc:sldChg chg="modSp add del mod modAnim">
        <pc:chgData name="Nitish Kumar" userId="dd143ebf-5bb1-43da-b01f-cb581d321039" providerId="ADAL" clId="{B462DE50-DB12-42E4-8114-021B593B16D5}" dt="2024-01-31T15:32:43.132" v="29991" actId="47"/>
        <pc:sldMkLst>
          <pc:docMk/>
          <pc:sldMk cId="76782154" sldId="2147308148"/>
        </pc:sldMkLst>
        <pc:spChg chg="mod">
          <ac:chgData name="Nitish Kumar" userId="dd143ebf-5bb1-43da-b01f-cb581d321039" providerId="ADAL" clId="{B462DE50-DB12-42E4-8114-021B593B16D5}" dt="2024-01-31T14:42:15.526" v="29973" actId="20577"/>
          <ac:spMkLst>
            <pc:docMk/>
            <pc:sldMk cId="76782154" sldId="2147308148"/>
            <ac:spMk id="3" creationId="{510CD981-199E-9940-CF96-5B82AF447C67}"/>
          </ac:spMkLst>
        </pc:spChg>
        <pc:spChg chg="mod">
          <ac:chgData name="Nitish Kumar" userId="dd143ebf-5bb1-43da-b01f-cb581d321039" providerId="ADAL" clId="{B462DE50-DB12-42E4-8114-021B593B16D5}" dt="2024-01-31T14:42:21.428" v="29975" actId="5793"/>
          <ac:spMkLst>
            <pc:docMk/>
            <pc:sldMk cId="76782154" sldId="2147308148"/>
            <ac:spMk id="6" creationId="{063AFA1F-BCF8-13F4-18A9-11C1A1127D7A}"/>
          </ac:spMkLst>
        </pc:spChg>
      </pc:sldChg>
      <pc:sldChg chg="modSp add mod ord modAnim">
        <pc:chgData name="Nitish Kumar" userId="dd143ebf-5bb1-43da-b01f-cb581d321039" providerId="ADAL" clId="{B462DE50-DB12-42E4-8114-021B593B16D5}" dt="2024-02-01T16:50:30.375" v="30794" actId="20577"/>
        <pc:sldMkLst>
          <pc:docMk/>
          <pc:sldMk cId="1672638789" sldId="2147308148"/>
        </pc:sldMkLst>
        <pc:spChg chg="mod">
          <ac:chgData name="Nitish Kumar" userId="dd143ebf-5bb1-43da-b01f-cb581d321039" providerId="ADAL" clId="{B462DE50-DB12-42E4-8114-021B593B16D5}" dt="2024-02-01T06:12:24.174" v="30000" actId="20577"/>
          <ac:spMkLst>
            <pc:docMk/>
            <pc:sldMk cId="1672638789" sldId="2147308148"/>
            <ac:spMk id="3" creationId="{510CD981-199E-9940-CF96-5B82AF447C67}"/>
          </ac:spMkLst>
        </pc:spChg>
        <pc:spChg chg="mod">
          <ac:chgData name="Nitish Kumar" userId="dd143ebf-5bb1-43da-b01f-cb581d321039" providerId="ADAL" clId="{B462DE50-DB12-42E4-8114-021B593B16D5}" dt="2024-02-01T16:50:30.375" v="30794" actId="20577"/>
          <ac:spMkLst>
            <pc:docMk/>
            <pc:sldMk cId="1672638789" sldId="2147308148"/>
            <ac:spMk id="6" creationId="{063AFA1F-BCF8-13F4-18A9-11C1A1127D7A}"/>
          </ac:spMkLst>
        </pc:spChg>
      </pc:sldChg>
      <pc:sldMasterChg chg="add del addSldLayout delSldLayout">
        <pc:chgData name="Nitish Kumar" userId="dd143ebf-5bb1-43da-b01f-cb581d321039" providerId="ADAL" clId="{B462DE50-DB12-42E4-8114-021B593B16D5}" dt="2024-01-17T06:24:22.687" v="1865" actId="47"/>
        <pc:sldMasterMkLst>
          <pc:docMk/>
          <pc:sldMasterMk cId="523802451" sldId="2147483648"/>
        </pc:sldMasterMkLst>
        <pc:sldLayoutChg chg="add del">
          <pc:chgData name="Nitish Kumar" userId="dd143ebf-5bb1-43da-b01f-cb581d321039" providerId="ADAL" clId="{B462DE50-DB12-42E4-8114-021B593B16D5}" dt="2024-01-17T06:24:22.687" v="1865" actId="47"/>
          <pc:sldLayoutMkLst>
            <pc:docMk/>
            <pc:sldMasterMk cId="523802451" sldId="2147483648"/>
            <pc:sldLayoutMk cId="589998447" sldId="2147483693"/>
          </pc:sldLayoutMkLst>
        </pc:sldLayoutChg>
      </pc:sldMasterChg>
      <pc:sldMasterChg chg="modSp mod">
        <pc:chgData name="Nitish Kumar" userId="dd143ebf-5bb1-43da-b01f-cb581d321039" providerId="ADAL" clId="{B462DE50-DB12-42E4-8114-021B593B16D5}" dt="2024-01-17T06:20:24.589" v="1787" actId="20577"/>
        <pc:sldMasterMkLst>
          <pc:docMk/>
          <pc:sldMasterMk cId="1998182218" sldId="2147483651"/>
        </pc:sldMasterMkLst>
        <pc:spChg chg="mod">
          <ac:chgData name="Nitish Kumar" userId="dd143ebf-5bb1-43da-b01f-cb581d321039" providerId="ADAL" clId="{B462DE50-DB12-42E4-8114-021B593B16D5}" dt="2024-01-17T06:20:24.589" v="1787" actId="20577"/>
          <ac:spMkLst>
            <pc:docMk/>
            <pc:sldMasterMk cId="1998182218" sldId="2147483651"/>
            <ac:spMk id="10" creationId="{00000000-0000-0000-0000-000000000000}"/>
          </ac:spMkLst>
        </pc:spChg>
      </pc:sldMasterChg>
      <pc:sldMasterChg chg="modSldLayout">
        <pc:chgData name="Nitish Kumar" userId="dd143ebf-5bb1-43da-b01f-cb581d321039" providerId="ADAL" clId="{B462DE50-DB12-42E4-8114-021B593B16D5}" dt="2024-01-17T05:56:44.414" v="114" actId="27028"/>
        <pc:sldMasterMkLst>
          <pc:docMk/>
          <pc:sldMasterMk cId="2356210797" sldId="2147483676"/>
        </pc:sldMasterMkLst>
        <pc:sldLayoutChg chg="replId">
          <pc:chgData name="Nitish Kumar" userId="dd143ebf-5bb1-43da-b01f-cb581d321039" providerId="ADAL" clId="{B462DE50-DB12-42E4-8114-021B593B16D5}" dt="2024-01-17T05:56:44.414" v="114" actId="27028"/>
          <pc:sldLayoutMkLst>
            <pc:docMk/>
            <pc:sldMasterMk cId="2356210797" sldId="2147483676"/>
            <pc:sldLayoutMk cId="1555819084" sldId="2147483768"/>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Syntel, and Unify are registered trademarks of the Atos group. July 2019. © 2019 Atos. Confidential information owned by Atos, to be used by the recipient only. This document, or any part of it, may not be reproduced, copied, circulated and/or distributed nor quoted without prior written approval from Atos.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786" y="179512"/>
            <a:ext cx="1354139" cy="442911"/>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Syntel, and Unify are registered trademarks of the Atos group. July 2019. © 2019 Atos. Confidential information owned by Atos, to be used by the recipient only. This document, or any part of it, may not be reproduced, copied, circulated and/or distributed nor quoted without prior written approval from Atos.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86" y="131882"/>
            <a:ext cx="1354139" cy="442911"/>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9BF997-9B5F-4A82-AF31-6E87F25749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11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19</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05982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r>
              <a:rPr lang="en-IN" dirty="0" err="1"/>
              <a:t>taskTrigger</a:t>
            </a:r>
            <a:r>
              <a:rPr lang="en-IN" dirty="0"/>
              <a:t> = New-</a:t>
            </a:r>
            <a:r>
              <a:rPr lang="en-IN" dirty="0" err="1"/>
              <a:t>ScheduleTaskTrigger</a:t>
            </a:r>
            <a:r>
              <a:rPr lang="en-IN" dirty="0"/>
              <a:t> –Weekly –</a:t>
            </a:r>
            <a:r>
              <a:rPr lang="en-IN" dirty="0" err="1"/>
              <a:t>DaysOfWeek</a:t>
            </a:r>
            <a:r>
              <a:rPr lang="en-IN" dirty="0"/>
              <a:t> Friday –At 3AM</a:t>
            </a:r>
          </a:p>
          <a:p>
            <a:r>
              <a:rPr lang="en-IN" dirty="0"/>
              <a:t>$</a:t>
            </a:r>
            <a:r>
              <a:rPr lang="en-IN" dirty="0" err="1"/>
              <a:t>taskAction</a:t>
            </a:r>
            <a:r>
              <a:rPr lang="en-IN" dirty="0"/>
              <a:t> = New-</a:t>
            </a:r>
            <a:r>
              <a:rPr lang="en-IN" dirty="0" err="1"/>
              <a:t>ScheduleTaskAction</a:t>
            </a:r>
            <a:r>
              <a:rPr lang="en-IN" dirty="0"/>
              <a:t> –Execute “PowerShell” –Argument “-</a:t>
            </a:r>
            <a:r>
              <a:rPr lang="en-IN" dirty="0" err="1"/>
              <a:t>NoProfile</a:t>
            </a:r>
            <a:r>
              <a:rPr lang="en-IN" dirty="0"/>
              <a:t> –</a:t>
            </a:r>
            <a:r>
              <a:rPr lang="en-IN" dirty="0" err="1"/>
              <a:t>ExecutionPoliy</a:t>
            </a:r>
            <a:r>
              <a:rPr lang="en-IN" dirty="0"/>
              <a:t> Bypass –File c:\script\Adhealth.ps1 –Output ‘Html’” –</a:t>
            </a:r>
            <a:r>
              <a:rPr lang="en-IN" dirty="0" err="1"/>
              <a:t>WorkingDirectory</a:t>
            </a:r>
            <a:r>
              <a:rPr lang="en-IN" dirty="0"/>
              <a:t> “c:\scripts”</a:t>
            </a:r>
          </a:p>
          <a:p>
            <a:r>
              <a:rPr lang="en-IN" dirty="0"/>
              <a:t>Register-</a:t>
            </a:r>
            <a:r>
              <a:rPr lang="en-IN" dirty="0" err="1"/>
              <a:t>ScheduledTask</a:t>
            </a:r>
            <a:r>
              <a:rPr lang="en-IN" dirty="0"/>
              <a:t> -</a:t>
            </a:r>
            <a:r>
              <a:rPr lang="en-IN" dirty="0" err="1"/>
              <a:t>TaskName</a:t>
            </a:r>
            <a:r>
              <a:rPr lang="en-IN" dirty="0"/>
              <a:t> “Sample PS task” –Action $</a:t>
            </a:r>
            <a:r>
              <a:rPr lang="en-IN" dirty="0" err="1"/>
              <a:t>taskAction</a:t>
            </a:r>
            <a:r>
              <a:rPr lang="en-IN" dirty="0"/>
              <a:t> –Trigger $</a:t>
            </a:r>
            <a:r>
              <a:rPr lang="en-IN" dirty="0" err="1"/>
              <a:t>taskTrigger</a:t>
            </a:r>
            <a:endParaRPr lang="en-IN" dirty="0"/>
          </a:p>
          <a:p>
            <a:endParaRPr lang="en-IN" dirty="0"/>
          </a:p>
          <a:p>
            <a:r>
              <a:rPr lang="en-IN" dirty="0" err="1"/>
              <a:t>AtLogOn</a:t>
            </a:r>
            <a:r>
              <a:rPr lang="en-IN" dirty="0"/>
              <a:t>, </a:t>
            </a:r>
            <a:r>
              <a:rPr lang="en-IN" dirty="0" err="1"/>
              <a:t>AtStartUp</a:t>
            </a:r>
            <a:r>
              <a:rPr lang="en-IN" dirty="0"/>
              <a:t>, At, Daily, </a:t>
            </a:r>
            <a:r>
              <a:rPr lang="en-IN" dirty="0" err="1"/>
              <a:t>DaysInternal</a:t>
            </a:r>
            <a:r>
              <a:rPr lang="en-IN" dirty="0"/>
              <a:t>, </a:t>
            </a:r>
            <a:r>
              <a:rPr lang="en-IN" dirty="0" err="1"/>
              <a:t>DaysOfWeek</a:t>
            </a:r>
            <a:r>
              <a:rPr lang="en-IN" dirty="0"/>
              <a:t>, Weekly, </a:t>
            </a:r>
            <a:r>
              <a:rPr lang="en-IN" dirty="0" err="1"/>
              <a:t>WeeklyInterval</a:t>
            </a:r>
            <a:endParaRPr lang="en-IN" dirty="0"/>
          </a:p>
          <a:p>
            <a:endParaRPr lang="en-IN" dirty="0"/>
          </a:p>
          <a:p>
            <a:r>
              <a:rPr lang="en-IN" dirty="0"/>
              <a:t>$trigger = New-</a:t>
            </a:r>
            <a:r>
              <a:rPr lang="en-IN" dirty="0" err="1"/>
              <a:t>ScheduledTaskTrigger</a:t>
            </a:r>
            <a:r>
              <a:rPr lang="en-IN" dirty="0"/>
              <a:t> –weekly –</a:t>
            </a:r>
            <a:r>
              <a:rPr lang="en-IN" dirty="0" err="1"/>
              <a:t>DaysOfweek</a:t>
            </a:r>
            <a:r>
              <a:rPr lang="en-IN" dirty="0"/>
              <a:t> Tuesday, Thursday –At 3AM</a:t>
            </a:r>
          </a:p>
          <a:p>
            <a:endParaRPr lang="en-IN" dirty="0"/>
          </a:p>
          <a:p>
            <a:r>
              <a:rPr lang="en-IN" dirty="0"/>
              <a:t>$</a:t>
            </a:r>
            <a:r>
              <a:rPr lang="en-IN" dirty="0" err="1"/>
              <a:t>taskTriggers</a:t>
            </a:r>
            <a:r>
              <a:rPr lang="en-IN" dirty="0"/>
              <a:t> = @( New-</a:t>
            </a:r>
            <a:r>
              <a:rPr lang="en-IN" dirty="0" err="1"/>
              <a:t>ScheduledTaskTrigger</a:t>
            </a:r>
            <a:r>
              <a:rPr lang="en-IN" dirty="0"/>
              <a:t> –Weekly –</a:t>
            </a:r>
            <a:r>
              <a:rPr lang="en-IN" dirty="0" err="1"/>
              <a:t>DaysOfWeek</a:t>
            </a:r>
            <a:r>
              <a:rPr lang="en-IN" dirty="0"/>
              <a:t> Tuesday, Thursday –At 08:30,</a:t>
            </a:r>
          </a:p>
          <a:p>
            <a:r>
              <a:rPr lang="en-IN" dirty="0"/>
              <a:t>New-</a:t>
            </a:r>
            <a:r>
              <a:rPr lang="en-IN" dirty="0" err="1"/>
              <a:t>ScheduledTaskTrigger</a:t>
            </a:r>
            <a:r>
              <a:rPr lang="en-IN" dirty="0"/>
              <a:t> –</a:t>
            </a:r>
            <a:r>
              <a:rPr lang="en-IN" dirty="0" err="1"/>
              <a:t>Atlogon</a:t>
            </a:r>
            <a:r>
              <a:rPr lang="en-IN" dirty="0"/>
              <a:t>}</a:t>
            </a:r>
          </a:p>
          <a:p>
            <a:r>
              <a:rPr lang="en-IN" dirty="0"/>
              <a:t>Register-</a:t>
            </a:r>
            <a:r>
              <a:rPr lang="en-IN" dirty="0" err="1"/>
              <a:t>ScheduledTask</a:t>
            </a:r>
            <a:r>
              <a:rPr lang="en-IN" dirty="0"/>
              <a:t> –</a:t>
            </a:r>
            <a:r>
              <a:rPr lang="en-IN" dirty="0" err="1"/>
              <a:t>TaskName</a:t>
            </a:r>
            <a:r>
              <a:rPr lang="en-IN" dirty="0"/>
              <a:t> “Sample PS Task 1” –</a:t>
            </a:r>
            <a:r>
              <a:rPr lang="en-IN" dirty="0" err="1"/>
              <a:t>TaskPath</a:t>
            </a:r>
            <a:r>
              <a:rPr lang="en-IN" dirty="0"/>
              <a:t> “sample1” –Action $</a:t>
            </a:r>
            <a:r>
              <a:rPr lang="en-IN" dirty="0" err="1"/>
              <a:t>taskAction</a:t>
            </a:r>
            <a:r>
              <a:rPr lang="en-IN" dirty="0"/>
              <a:t> –Trigger $</a:t>
            </a:r>
            <a:r>
              <a:rPr lang="en-IN" dirty="0" err="1"/>
              <a:t>taskTriggers</a:t>
            </a:r>
            <a:r>
              <a:rPr lang="en-IN" dirty="0"/>
              <a:t> –User </a:t>
            </a:r>
            <a:r>
              <a:rPr lang="en-IN" dirty="0" err="1"/>
              <a:t>adlab</a:t>
            </a:r>
            <a:r>
              <a:rPr lang="en-IN" dirty="0"/>
              <a:t>\administrator –Password “xyz1234” –</a:t>
            </a:r>
            <a:r>
              <a:rPr lang="en-IN" dirty="0" err="1"/>
              <a:t>RunLevel</a:t>
            </a:r>
            <a:r>
              <a:rPr lang="en-IN" dirty="0"/>
              <a:t> Highest</a:t>
            </a:r>
          </a:p>
          <a:p>
            <a:endParaRPr lang="en-IN" dirty="0"/>
          </a:p>
          <a:p>
            <a:endParaRPr lang="en-IN" dirty="0"/>
          </a:p>
          <a:p>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23</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72395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26</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6393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{1/0;Write-host "it worked"} catch {Write-Host "it did not work";$error[0].</a:t>
            </a:r>
            <a:r>
              <a:rPr lang="en-US" dirty="0" err="1"/>
              <a:t>Exception.message</a:t>
            </a:r>
            <a:r>
              <a:rPr lang="en-US" dirty="0"/>
              <a:t>}</a:t>
            </a:r>
          </a:p>
          <a:p>
            <a:r>
              <a:rPr lang="en-US" dirty="0"/>
              <a:t>try {Get-</a:t>
            </a:r>
            <a:r>
              <a:rPr lang="en-US" dirty="0" err="1"/>
              <a:t>ChildItem</a:t>
            </a:r>
            <a:r>
              <a:rPr lang="en-US" dirty="0"/>
              <a:t> c:\temp\temp\temp} catch {}</a:t>
            </a:r>
          </a:p>
          <a:p>
            <a:r>
              <a:rPr lang="en-IN" dirty="0"/>
              <a:t>$</a:t>
            </a:r>
            <a:r>
              <a:rPr lang="en-IN" dirty="0" err="1"/>
              <a:t>ErrorActionPreference</a:t>
            </a:r>
            <a:r>
              <a:rPr lang="en-IN" dirty="0"/>
              <a:t> = "</a:t>
            </a:r>
            <a:r>
              <a:rPr lang="en-IN" dirty="0" err="1"/>
              <a:t>SilentlyContinue</a:t>
            </a:r>
            <a:r>
              <a:rPr lang="en-IN" dirty="0"/>
              <a:t>“</a:t>
            </a:r>
            <a:endParaRPr lang="en-US" dirty="0"/>
          </a:p>
          <a:p>
            <a:r>
              <a:rPr lang="en-IN" dirty="0"/>
              <a:t>$</a:t>
            </a:r>
            <a:r>
              <a:rPr lang="en-IN" dirty="0" err="1"/>
              <a:t>error.Clear</a:t>
            </a:r>
            <a:r>
              <a:rPr lang="en-IN" dirty="0"/>
              <a:t>()</a:t>
            </a:r>
          </a:p>
          <a:p>
            <a:endParaRPr lang="en-IN" dirty="0"/>
          </a:p>
          <a:p>
            <a:r>
              <a:rPr lang="en-IN" dirty="0"/>
              <a:t>Get-Variable –Name </a:t>
            </a:r>
            <a:r>
              <a:rPr lang="en-IN" dirty="0" err="1"/>
              <a:t>ErrorView</a:t>
            </a:r>
            <a:endParaRPr lang="en-IN" dirty="0"/>
          </a:p>
          <a:p>
            <a:endParaRPr lang="en-IN" dirty="0"/>
          </a:p>
          <a:p>
            <a:r>
              <a:rPr lang="en-IN" b="0" i="0" dirty="0">
                <a:solidFill>
                  <a:srgbClr val="161616"/>
                </a:solidFill>
                <a:effectLst/>
                <a:latin typeface="Segoe UI" panose="020B0502040204020203" pitchFamily="34" charset="0"/>
              </a:rPr>
              <a:t>[Enum]::</a:t>
            </a:r>
            <a:r>
              <a:rPr lang="en-IN" b="0" i="0" dirty="0" err="1">
                <a:solidFill>
                  <a:srgbClr val="161616"/>
                </a:solidFill>
                <a:effectLst/>
                <a:latin typeface="Segoe UI" panose="020B0502040204020203" pitchFamily="34" charset="0"/>
              </a:rPr>
              <a:t>GetNames</a:t>
            </a:r>
            <a:r>
              <a:rPr lang="en-IN" b="0" i="0" dirty="0">
                <a:solidFill>
                  <a:srgbClr val="161616"/>
                </a:solidFill>
                <a:effectLst/>
                <a:latin typeface="Segoe UI" panose="020B0502040204020203" pitchFamily="34" charset="0"/>
              </a:rPr>
              <a:t>([</a:t>
            </a:r>
            <a:r>
              <a:rPr lang="en-IN" b="0" i="0" dirty="0" err="1">
                <a:solidFill>
                  <a:srgbClr val="161616"/>
                </a:solidFill>
                <a:effectLst/>
                <a:latin typeface="Segoe UI" panose="020B0502040204020203" pitchFamily="34" charset="0"/>
              </a:rPr>
              <a:t>System.Management.Automation.ErrorView</a:t>
            </a:r>
            <a:r>
              <a:rPr lang="en-IN" b="0" i="0" dirty="0">
                <a:solidFill>
                  <a:srgbClr val="161616"/>
                </a:solidFill>
                <a:effectLst/>
                <a:latin typeface="Segoe UI" panose="020B0502040204020203" pitchFamily="34" charset="0"/>
              </a:rPr>
              <a:t>])</a:t>
            </a:r>
          </a:p>
          <a:p>
            <a:r>
              <a:rPr lang="en-IN" b="0" i="0" dirty="0" err="1">
                <a:solidFill>
                  <a:srgbClr val="161616"/>
                </a:solidFill>
                <a:effectLst/>
                <a:latin typeface="Segoe UI" panose="020B0502040204020203" pitchFamily="34" charset="0"/>
              </a:rPr>
              <a:t>NormalView</a:t>
            </a:r>
            <a:r>
              <a:rPr lang="en-IN" b="0" i="0" dirty="0">
                <a:solidFill>
                  <a:srgbClr val="161616"/>
                </a:solidFill>
                <a:effectLst/>
                <a:latin typeface="Segoe UI" panose="020B0502040204020203" pitchFamily="34" charset="0"/>
              </a:rPr>
              <a:t>, </a:t>
            </a:r>
            <a:r>
              <a:rPr lang="en-IN" b="0" i="0" dirty="0" err="1">
                <a:solidFill>
                  <a:srgbClr val="161616"/>
                </a:solidFill>
                <a:effectLst/>
                <a:latin typeface="Segoe UI" panose="020B0502040204020203" pitchFamily="34" charset="0"/>
              </a:rPr>
              <a:t>CategoryView</a:t>
            </a:r>
            <a:r>
              <a:rPr lang="en-IN" b="0" i="0" dirty="0">
                <a:solidFill>
                  <a:srgbClr val="161616"/>
                </a:solidFill>
                <a:effectLst/>
                <a:latin typeface="Segoe UI" panose="020B0502040204020203" pitchFamily="34" charset="0"/>
              </a:rPr>
              <a:t>, or </a:t>
            </a:r>
            <a:r>
              <a:rPr lang="en-IN" b="0" i="0" dirty="0" err="1">
                <a:solidFill>
                  <a:srgbClr val="161616"/>
                </a:solidFill>
                <a:effectLst/>
                <a:latin typeface="Segoe UI" panose="020B0502040204020203" pitchFamily="34" charset="0"/>
              </a:rPr>
              <a:t>ConciseView</a:t>
            </a:r>
            <a:endParaRPr lang="en-IN" b="0" i="0" dirty="0">
              <a:solidFill>
                <a:srgbClr val="161616"/>
              </a:solidFill>
              <a:effectLst/>
              <a:latin typeface="Segoe UI" panose="020B0502040204020203" pitchFamily="34" charset="0"/>
            </a:endParaRPr>
          </a:p>
          <a:p>
            <a:r>
              <a:rPr lang="en-IN" b="0" i="0" dirty="0">
                <a:solidFill>
                  <a:srgbClr val="161616"/>
                </a:solidFill>
                <a:effectLst/>
                <a:latin typeface="Segoe UI" panose="020B0502040204020203" pitchFamily="34" charset="0"/>
              </a:rPr>
              <a:t>[Enum]::</a:t>
            </a:r>
            <a:r>
              <a:rPr lang="en-IN" b="0" i="0" dirty="0" err="1">
                <a:solidFill>
                  <a:srgbClr val="161616"/>
                </a:solidFill>
                <a:effectLst/>
                <a:latin typeface="Segoe UI" panose="020B0502040204020203" pitchFamily="34" charset="0"/>
              </a:rPr>
              <a:t>GetNames</a:t>
            </a:r>
            <a:r>
              <a:rPr lang="en-IN" b="0" i="0" dirty="0">
                <a:solidFill>
                  <a:srgbClr val="161616"/>
                </a:solidFill>
                <a:effectLst/>
                <a:latin typeface="Segoe UI" panose="020B0502040204020203" pitchFamily="34" charset="0"/>
              </a:rPr>
              <a:t>([</a:t>
            </a:r>
            <a:r>
              <a:rPr lang="en-IN" b="0" i="0" dirty="0" err="1">
                <a:solidFill>
                  <a:srgbClr val="161616"/>
                </a:solidFill>
                <a:effectLst/>
                <a:latin typeface="Segoe UI" panose="020B0502040204020203" pitchFamily="34" charset="0"/>
              </a:rPr>
              <a:t>System.Management.Automation.ActionPreference</a:t>
            </a:r>
            <a:r>
              <a:rPr lang="en-IN" b="0" i="0" dirty="0">
                <a:solidFill>
                  <a:srgbClr val="161616"/>
                </a:solidFill>
                <a:effectLst/>
                <a:latin typeface="Segoe UI" panose="020B0502040204020203" pitchFamily="34" charset="0"/>
              </a:rPr>
              <a:t>])</a:t>
            </a:r>
          </a:p>
          <a:p>
            <a:r>
              <a:rPr lang="en-US" b="0" i="0" dirty="0" err="1">
                <a:solidFill>
                  <a:srgbClr val="161616"/>
                </a:solidFill>
                <a:effectLst/>
                <a:latin typeface="Segoe UI" panose="020B0502040204020203" pitchFamily="34" charset="0"/>
              </a:rPr>
              <a:t>SilentlyContinue</a:t>
            </a:r>
            <a:r>
              <a:rPr lang="en-US" b="0" i="0" dirty="0">
                <a:solidFill>
                  <a:srgbClr val="161616"/>
                </a:solidFill>
                <a:effectLst/>
                <a:latin typeface="Segoe UI" panose="020B0502040204020203" pitchFamily="34" charset="0"/>
              </a:rPr>
              <a:t>, Stop, Continue, Inquire, Ignore, Suspend, or Break</a:t>
            </a:r>
          </a:p>
          <a:p>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rgbClr val="00008B"/>
                </a:solidFill>
                <a:latin typeface="Lucida Console" panose="020B0609040504020204" pitchFamily="49" charset="0"/>
              </a:rPr>
              <a:t>try</a:t>
            </a:r>
            <a:r>
              <a:rPr lang="en-IN" sz="1800" b="1" dirty="0">
                <a:solidFill>
                  <a:prstClr val="black"/>
                </a:solidFill>
                <a:latin typeface="Lucida Console" panose="020B0609040504020204" pitchFamily="49" charset="0"/>
              </a:rPr>
              <a:t> {</a:t>
            </a:r>
            <a:r>
              <a:rPr lang="en-US" sz="1800" b="1" dirty="0">
                <a:solidFill>
                  <a:prstClr val="black"/>
                </a:solidFill>
                <a:latin typeface="Lucida Console" panose="020B0609040504020204" pitchFamily="49" charset="0"/>
              </a:rPr>
              <a:t>    </a:t>
            </a:r>
            <a:r>
              <a:rPr lang="en-US" sz="1800" b="1" dirty="0">
                <a:solidFill>
                  <a:srgbClr val="0000FF"/>
                </a:solidFill>
                <a:latin typeface="Lucida Console" panose="020B0609040504020204" pitchFamily="49" charset="0"/>
              </a:rPr>
              <a:t>get-content</a:t>
            </a:r>
            <a:r>
              <a:rPr lang="en-US" sz="1800" b="1" dirty="0">
                <a:solidFill>
                  <a:prstClr val="black"/>
                </a:solidFill>
                <a:latin typeface="Lucida Console" panose="020B0609040504020204" pitchFamily="49" charset="0"/>
              </a:rPr>
              <a:t> </a:t>
            </a:r>
            <a:r>
              <a:rPr lang="en-US" sz="1800" b="1" dirty="0">
                <a:solidFill>
                  <a:srgbClr val="8A2BE2"/>
                </a:solidFill>
                <a:latin typeface="Lucida Console" panose="020B0609040504020204" pitchFamily="49" charset="0"/>
              </a:rPr>
              <a:t>c:\temp\file011.txt</a:t>
            </a:r>
            <a:r>
              <a:rPr lang="en-US" sz="1800" b="1" dirty="0">
                <a:solidFill>
                  <a:prstClr val="black"/>
                </a:solidFill>
                <a:latin typeface="Lucida Console" panose="020B0609040504020204" pitchFamily="49" charset="0"/>
              </a:rPr>
              <a:t> </a:t>
            </a:r>
            <a:r>
              <a:rPr lang="en-US" sz="1800" b="1" dirty="0">
                <a:solidFill>
                  <a:srgbClr val="000080"/>
                </a:solidFill>
                <a:latin typeface="Lucida Console" panose="020B0609040504020204" pitchFamily="49" charset="0"/>
              </a:rPr>
              <a:t>-</a:t>
            </a:r>
            <a:r>
              <a:rPr lang="en-US" sz="1800" b="1" dirty="0" err="1">
                <a:solidFill>
                  <a:srgbClr val="000080"/>
                </a:solidFill>
                <a:latin typeface="Lucida Console" panose="020B0609040504020204" pitchFamily="49" charset="0"/>
              </a:rPr>
              <a:t>ErrorAction</a:t>
            </a:r>
            <a:r>
              <a:rPr lang="en-US" sz="1800" b="1" dirty="0">
                <a:solidFill>
                  <a:prstClr val="black"/>
                </a:solidFill>
                <a:latin typeface="Lucida Console" panose="020B0609040504020204" pitchFamily="49" charset="0"/>
              </a:rPr>
              <a:t> </a:t>
            </a:r>
            <a:r>
              <a:rPr lang="en-US" sz="1800" b="1" dirty="0">
                <a:solidFill>
                  <a:srgbClr val="8A2BE2"/>
                </a:solidFill>
                <a:latin typeface="Lucida Console" panose="020B0609040504020204" pitchFamily="49" charset="0"/>
              </a:rPr>
              <a:t>Stop;</a:t>
            </a:r>
            <a:r>
              <a:rPr lang="en-US" sz="2800" b="1" dirty="0"/>
              <a:t> </a:t>
            </a:r>
            <a:r>
              <a:rPr lang="en-US" sz="1800" b="1" dirty="0">
                <a:solidFill>
                  <a:srgbClr val="00008B"/>
                </a:solidFill>
                <a:latin typeface="Lucida Console" panose="020B0609040504020204" pitchFamily="49" charset="0"/>
              </a:rPr>
              <a:t>throw</a:t>
            </a:r>
            <a:r>
              <a:rPr lang="en-US" sz="1800" b="1" dirty="0">
                <a:solidFill>
                  <a:prstClr val="black"/>
                </a:solidFill>
                <a:latin typeface="Lucida Console" panose="020B0609040504020204" pitchFamily="49" charset="0"/>
              </a:rPr>
              <a:t> </a:t>
            </a:r>
            <a:r>
              <a:rPr lang="en-US" sz="1800" b="1" dirty="0">
                <a:solidFill>
                  <a:srgbClr val="696969"/>
                </a:solidFill>
                <a:latin typeface="Lucida Console" panose="020B0609040504020204" pitchFamily="49" charset="0"/>
              </a:rPr>
              <a:t>[</a:t>
            </a:r>
            <a:r>
              <a:rPr lang="en-US" sz="1800" b="1" dirty="0" err="1">
                <a:solidFill>
                  <a:srgbClr val="006161"/>
                </a:solidFill>
                <a:latin typeface="Lucida Console" panose="020B0609040504020204" pitchFamily="49" charset="0"/>
              </a:rPr>
              <a:t>System.UnauthorizedAccessException</a:t>
            </a:r>
            <a:r>
              <a:rPr lang="en-US" sz="1800" b="1" dirty="0">
                <a:solidFill>
                  <a:srgbClr val="696969"/>
                </a:solidFill>
                <a:latin typeface="Lucida Console" panose="020B0609040504020204" pitchFamily="49" charset="0"/>
              </a:rPr>
              <a:t>]::</a:t>
            </a:r>
            <a:r>
              <a:rPr lang="en-US" sz="1800" b="1" dirty="0">
                <a:solidFill>
                  <a:prstClr val="black"/>
                </a:solidFill>
                <a:latin typeface="Lucida Console" panose="020B0609040504020204" pitchFamily="49" charset="0"/>
              </a:rPr>
              <a:t>new(</a:t>
            </a:r>
            <a:r>
              <a:rPr lang="en-US" sz="1800" b="1" dirty="0">
                <a:solidFill>
                  <a:srgbClr val="8B0000"/>
                </a:solidFill>
                <a:latin typeface="Lucida Console" panose="020B0609040504020204" pitchFamily="49" charset="0"/>
              </a:rPr>
              <a:t>"Access denied."</a:t>
            </a:r>
            <a:r>
              <a:rPr lang="en-US" sz="1800" b="1" dirty="0">
                <a:solidFill>
                  <a:prstClr val="black"/>
                </a:solidFill>
                <a:latin typeface="Lucida Console" panose="020B0609040504020204" pitchFamily="49" charset="0"/>
              </a:rPr>
              <a:t>) </a:t>
            </a:r>
            <a:r>
              <a:rPr lang="en-IN" sz="1800" b="1" dirty="0">
                <a:solidFill>
                  <a:prstClr val="black"/>
                </a:solidFill>
                <a:latin typeface="Lucida Console" panose="020B0609040504020204" pitchFamily="49" charset="0"/>
              </a:rPr>
              <a:t>}</a:t>
            </a:r>
          </a:p>
          <a:p>
            <a:r>
              <a:rPr lang="en-IN" sz="1800" b="1" dirty="0">
                <a:solidFill>
                  <a:srgbClr val="00008B"/>
                </a:solidFill>
                <a:latin typeface="Lucida Console" panose="020B0609040504020204" pitchFamily="49" charset="0"/>
              </a:rPr>
              <a:t>catch</a:t>
            </a:r>
            <a:r>
              <a:rPr lang="en-IN" sz="1800" b="1" dirty="0">
                <a:solidFill>
                  <a:prstClr val="black"/>
                </a:solidFill>
                <a:latin typeface="Lucida Console" panose="020B0609040504020204" pitchFamily="49" charset="0"/>
              </a:rPr>
              <a:t> </a:t>
            </a:r>
            <a:r>
              <a:rPr lang="en-IN" sz="1800" b="1" dirty="0">
                <a:solidFill>
                  <a:srgbClr val="696969"/>
                </a:solidFill>
                <a:latin typeface="Lucida Console" panose="020B0609040504020204" pitchFamily="49" charset="0"/>
              </a:rPr>
              <a:t>[</a:t>
            </a:r>
            <a:r>
              <a:rPr lang="en-IN" sz="1800" b="1" dirty="0" err="1">
                <a:solidFill>
                  <a:srgbClr val="006161"/>
                </a:solidFill>
                <a:latin typeface="Lucida Console" panose="020B0609040504020204" pitchFamily="49" charset="0"/>
              </a:rPr>
              <a:t>System.IO.FileNotFoundException</a:t>
            </a:r>
            <a:r>
              <a:rPr lang="en-IN" sz="1800" b="1" dirty="0">
                <a:solidFill>
                  <a:srgbClr val="696969"/>
                </a:solidFill>
                <a:latin typeface="Lucida Console" panose="020B0609040504020204" pitchFamily="49" charset="0"/>
              </a:rPr>
              <a:t>]</a:t>
            </a:r>
            <a:r>
              <a:rPr lang="en-IN" sz="1800" b="1" dirty="0">
                <a:solidFill>
                  <a:prstClr val="black"/>
                </a:solidFill>
                <a:latin typeface="Lucida Console" panose="020B0609040504020204" pitchFamily="49" charset="0"/>
              </a:rPr>
              <a:t> {</a:t>
            </a:r>
            <a:r>
              <a:rPr lang="en-US" sz="1800" b="1" dirty="0">
                <a:solidFill>
                  <a:prstClr val="black"/>
                </a:solidFill>
                <a:latin typeface="Lucida Console" panose="020B0609040504020204" pitchFamily="49" charset="0"/>
              </a:rPr>
              <a:t>    </a:t>
            </a:r>
            <a:r>
              <a:rPr lang="en-US" sz="1800" b="1" dirty="0">
                <a:solidFill>
                  <a:srgbClr val="0000FF"/>
                </a:solidFill>
                <a:latin typeface="Lucida Console" panose="020B0609040504020204" pitchFamily="49" charset="0"/>
              </a:rPr>
              <a:t>Write-Host</a:t>
            </a:r>
            <a:r>
              <a:rPr lang="en-US" sz="1800" b="1" dirty="0">
                <a:solidFill>
                  <a:prstClr val="black"/>
                </a:solidFill>
                <a:latin typeface="Lucida Console" panose="020B0609040504020204" pitchFamily="49" charset="0"/>
              </a:rPr>
              <a:t> </a:t>
            </a:r>
            <a:r>
              <a:rPr lang="en-US" sz="1800" b="1" dirty="0">
                <a:solidFill>
                  <a:srgbClr val="8B0000"/>
                </a:solidFill>
                <a:latin typeface="Lucida Console" panose="020B0609040504020204" pitchFamily="49" charset="0"/>
              </a:rPr>
              <a:t>"The file was not found."</a:t>
            </a:r>
            <a:r>
              <a:rPr lang="en-IN" sz="1800" b="1" dirty="0">
                <a:solidFill>
                  <a:prstClr val="black"/>
                </a:solidFill>
                <a:latin typeface="Lucida Console" panose="020B0609040504020204" pitchFamily="49" charset="0"/>
              </a:rPr>
              <a:t>}</a:t>
            </a:r>
          </a:p>
          <a:p>
            <a:r>
              <a:rPr lang="en-IN" sz="1800" b="1" dirty="0">
                <a:solidFill>
                  <a:srgbClr val="00008B"/>
                </a:solidFill>
                <a:latin typeface="Lucida Console" panose="020B0609040504020204" pitchFamily="49" charset="0"/>
              </a:rPr>
              <a:t>catch</a:t>
            </a:r>
            <a:r>
              <a:rPr lang="en-IN" sz="1800" b="1" dirty="0">
                <a:solidFill>
                  <a:prstClr val="black"/>
                </a:solidFill>
                <a:latin typeface="Lucida Console" panose="020B0609040504020204" pitchFamily="49" charset="0"/>
              </a:rPr>
              <a:t> </a:t>
            </a:r>
            <a:r>
              <a:rPr lang="en-IN" sz="1800" b="1" dirty="0">
                <a:solidFill>
                  <a:srgbClr val="696969"/>
                </a:solidFill>
                <a:latin typeface="Lucida Console" panose="020B0609040504020204" pitchFamily="49" charset="0"/>
              </a:rPr>
              <a:t>[</a:t>
            </a:r>
            <a:r>
              <a:rPr lang="en-IN" sz="1800" b="1" dirty="0" err="1">
                <a:solidFill>
                  <a:srgbClr val="006161"/>
                </a:solidFill>
                <a:latin typeface="Lucida Console" panose="020B0609040504020204" pitchFamily="49" charset="0"/>
              </a:rPr>
              <a:t>System.UnauthorizedAccessException</a:t>
            </a:r>
            <a:r>
              <a:rPr lang="en-IN" sz="1800" b="1" dirty="0">
                <a:solidFill>
                  <a:srgbClr val="696969"/>
                </a:solidFill>
                <a:latin typeface="Lucida Console" panose="020B0609040504020204" pitchFamily="49" charset="0"/>
              </a:rPr>
              <a:t>]</a:t>
            </a:r>
            <a:r>
              <a:rPr lang="en-IN" sz="1800" b="1" dirty="0">
                <a:solidFill>
                  <a:prstClr val="black"/>
                </a:solidFill>
                <a:latin typeface="Lucida Console" panose="020B0609040504020204" pitchFamily="49" charset="0"/>
              </a:rPr>
              <a:t> {</a:t>
            </a:r>
            <a:r>
              <a:rPr lang="en-US" sz="1800" b="1" dirty="0">
                <a:solidFill>
                  <a:prstClr val="black"/>
                </a:solidFill>
                <a:latin typeface="Lucida Console" panose="020B0609040504020204" pitchFamily="49" charset="0"/>
              </a:rPr>
              <a:t>    </a:t>
            </a:r>
            <a:r>
              <a:rPr lang="en-US" sz="1800" b="1" dirty="0">
                <a:solidFill>
                  <a:srgbClr val="0000FF"/>
                </a:solidFill>
                <a:latin typeface="Lucida Console" panose="020B0609040504020204" pitchFamily="49" charset="0"/>
              </a:rPr>
              <a:t>Write-Host</a:t>
            </a:r>
            <a:r>
              <a:rPr lang="en-US" sz="1800" b="1" dirty="0">
                <a:solidFill>
                  <a:prstClr val="black"/>
                </a:solidFill>
                <a:latin typeface="Lucida Console" panose="020B0609040504020204" pitchFamily="49" charset="0"/>
              </a:rPr>
              <a:t> </a:t>
            </a:r>
            <a:r>
              <a:rPr lang="en-US" sz="1800" b="1" dirty="0">
                <a:solidFill>
                  <a:srgbClr val="8B0000"/>
                </a:solidFill>
                <a:latin typeface="Lucida Console" panose="020B0609040504020204" pitchFamily="49" charset="0"/>
              </a:rPr>
              <a:t>"Access to the file was denied."</a:t>
            </a:r>
            <a:r>
              <a:rPr lang="en-IN" sz="1800" b="1" dirty="0">
                <a:solidFill>
                  <a:prstClr val="black"/>
                </a:solidFill>
                <a:latin typeface="Lucida Console" panose="020B0609040504020204" pitchFamily="49" charset="0"/>
              </a:rPr>
              <a:t>}</a:t>
            </a:r>
          </a:p>
          <a:p>
            <a:r>
              <a:rPr lang="en-US" sz="1800" b="1" dirty="0">
                <a:solidFill>
                  <a:srgbClr val="00008B"/>
                </a:solidFill>
                <a:latin typeface="Lucida Console" panose="020B0609040504020204" pitchFamily="49" charset="0"/>
              </a:rPr>
              <a:t>catch</a:t>
            </a:r>
            <a:r>
              <a:rPr lang="en-US" sz="1800" b="1" dirty="0">
                <a:solidFill>
                  <a:prstClr val="black"/>
                </a:solidFill>
                <a:latin typeface="Lucida Console" panose="020B0609040504020204" pitchFamily="49" charset="0"/>
              </a:rPr>
              <a:t> </a:t>
            </a:r>
            <a:r>
              <a:rPr lang="en-US" sz="1800" b="1" dirty="0">
                <a:solidFill>
                  <a:srgbClr val="696969"/>
                </a:solidFill>
                <a:latin typeface="Lucida Console" panose="020B0609040504020204" pitchFamily="49" charset="0"/>
              </a:rPr>
              <a:t>[</a:t>
            </a:r>
            <a:r>
              <a:rPr lang="en-US" sz="1800" b="1" dirty="0" err="1">
                <a:solidFill>
                  <a:srgbClr val="006161"/>
                </a:solidFill>
                <a:latin typeface="Lucida Console" panose="020B0609040504020204" pitchFamily="49" charset="0"/>
              </a:rPr>
              <a:t>System.Management.Automation.ItemNotFoundException</a:t>
            </a:r>
            <a:r>
              <a:rPr lang="en-US" sz="1800" b="1" dirty="0">
                <a:solidFill>
                  <a:srgbClr val="696969"/>
                </a:solidFill>
                <a:latin typeface="Lucida Console" panose="020B0609040504020204" pitchFamily="49" charset="0"/>
              </a:rPr>
              <a:t>]</a:t>
            </a:r>
            <a:r>
              <a:rPr lang="en-US" sz="1800" b="1" dirty="0">
                <a:solidFill>
                  <a:prstClr val="black"/>
                </a:solidFill>
                <a:latin typeface="Lucida Console" panose="020B0609040504020204" pitchFamily="49" charset="0"/>
              </a:rPr>
              <a:t> {    </a:t>
            </a:r>
            <a:r>
              <a:rPr lang="en-US" sz="1800" b="1" dirty="0">
                <a:solidFill>
                  <a:srgbClr val="0000FF"/>
                </a:solidFill>
                <a:latin typeface="Lucida Console" panose="020B0609040504020204" pitchFamily="49" charset="0"/>
              </a:rPr>
              <a:t>Write-Host</a:t>
            </a:r>
            <a:r>
              <a:rPr lang="en-US" sz="1800" b="1" dirty="0">
                <a:solidFill>
                  <a:prstClr val="black"/>
                </a:solidFill>
                <a:latin typeface="Lucida Console" panose="020B0609040504020204" pitchFamily="49" charset="0"/>
              </a:rPr>
              <a:t> </a:t>
            </a:r>
            <a:r>
              <a:rPr lang="en-US" sz="1800" b="1" dirty="0">
                <a:solidFill>
                  <a:srgbClr val="8B0000"/>
                </a:solidFill>
                <a:latin typeface="Lucida Console" panose="020B0609040504020204" pitchFamily="49" charset="0"/>
              </a:rPr>
              <a:t>"The item was not found.."</a:t>
            </a:r>
            <a:r>
              <a:rPr lang="en-IN" sz="1800" b="1" dirty="0">
                <a:solidFill>
                  <a:prstClr val="black"/>
                </a:solidFill>
                <a:latin typeface="Lucida Console" panose="020B0609040504020204" pitchFamily="49" charset="0"/>
              </a:rPr>
              <a:t>}</a:t>
            </a:r>
          </a:p>
          <a:p>
            <a:r>
              <a:rPr lang="en-IN" sz="1800" b="1" dirty="0">
                <a:solidFill>
                  <a:srgbClr val="00008B"/>
                </a:solidFill>
                <a:latin typeface="Lucida Console" panose="020B0609040504020204" pitchFamily="49" charset="0"/>
              </a:rPr>
              <a:t>catch</a:t>
            </a:r>
            <a:r>
              <a:rPr lang="en-IN" sz="1800" b="1" dirty="0">
                <a:solidFill>
                  <a:prstClr val="black"/>
                </a:solidFill>
                <a:latin typeface="Lucida Console" panose="020B0609040504020204" pitchFamily="49" charset="0"/>
              </a:rPr>
              <a:t> {</a:t>
            </a:r>
            <a:r>
              <a:rPr lang="en-US" sz="1800" b="1" dirty="0">
                <a:solidFill>
                  <a:prstClr val="black"/>
                </a:solidFill>
                <a:latin typeface="Lucida Console" panose="020B0609040504020204" pitchFamily="49" charset="0"/>
              </a:rPr>
              <a:t>    </a:t>
            </a:r>
            <a:r>
              <a:rPr lang="en-US" sz="1800" b="1" dirty="0">
                <a:solidFill>
                  <a:srgbClr val="0000FF"/>
                </a:solidFill>
                <a:latin typeface="Lucida Console" panose="020B0609040504020204" pitchFamily="49" charset="0"/>
              </a:rPr>
              <a:t>Write-Warning</a:t>
            </a:r>
            <a:r>
              <a:rPr lang="en-US" sz="1800" b="1" dirty="0">
                <a:solidFill>
                  <a:prstClr val="black"/>
                </a:solidFill>
                <a:latin typeface="Lucida Console" panose="020B0609040504020204" pitchFamily="49" charset="0"/>
              </a:rPr>
              <a:t> $(</a:t>
            </a:r>
            <a:r>
              <a:rPr lang="en-US" sz="1800" b="1" dirty="0">
                <a:solidFill>
                  <a:srgbClr val="A82D00"/>
                </a:solidFill>
                <a:latin typeface="Lucida Console" panose="020B0609040504020204" pitchFamily="49" charset="0"/>
              </a:rPr>
              <a:t>$Error</a:t>
            </a:r>
            <a:r>
              <a:rPr lang="en-US" sz="1800" b="1" dirty="0">
                <a:solidFill>
                  <a:srgbClr val="696969"/>
                </a:solidFill>
                <a:latin typeface="Lucida Console" panose="020B0609040504020204" pitchFamily="49" charset="0"/>
              </a:rPr>
              <a:t>[</a:t>
            </a:r>
            <a:r>
              <a:rPr lang="en-US" sz="1800" b="1" dirty="0">
                <a:solidFill>
                  <a:srgbClr val="800080"/>
                </a:solidFill>
                <a:latin typeface="Lucida Console" panose="020B0609040504020204" pitchFamily="49" charset="0"/>
              </a:rPr>
              <a:t>0</a:t>
            </a:r>
            <a:r>
              <a:rPr lang="en-US" sz="1800" b="1" dirty="0">
                <a:solidFill>
                  <a:srgbClr val="696969"/>
                </a:solidFill>
                <a:latin typeface="Lucida Console" panose="020B0609040504020204" pitchFamily="49" charset="0"/>
              </a:rPr>
              <a:t>].</a:t>
            </a:r>
            <a:r>
              <a:rPr lang="en-US" sz="1800" b="1" dirty="0" err="1">
                <a:solidFill>
                  <a:prstClr val="black"/>
                </a:solidFill>
                <a:latin typeface="Lucida Console" panose="020B0609040504020204" pitchFamily="49" charset="0"/>
              </a:rPr>
              <a:t>Exception</a:t>
            </a:r>
            <a:r>
              <a:rPr lang="en-US" sz="1800" b="1" dirty="0" err="1">
                <a:solidFill>
                  <a:srgbClr val="696969"/>
                </a:solidFill>
                <a:latin typeface="Lucida Console" panose="020B0609040504020204" pitchFamily="49" charset="0"/>
              </a:rPr>
              <a:t>.</a:t>
            </a:r>
            <a:r>
              <a:rPr lang="en-US" sz="1800" b="1" dirty="0" err="1">
                <a:solidFill>
                  <a:prstClr val="black"/>
                </a:solidFill>
                <a:latin typeface="Lucida Console" panose="020B0609040504020204" pitchFamily="49" charset="0"/>
              </a:rPr>
              <a:t>Message</a:t>
            </a:r>
            <a:r>
              <a:rPr lang="en-US" sz="1800" b="1" dirty="0">
                <a:solidFill>
                  <a:prstClr val="black"/>
                </a:solidFill>
                <a:latin typeface="Lucida Console" panose="020B0609040504020204" pitchFamily="49" charset="0"/>
              </a:rPr>
              <a:t>)    </a:t>
            </a:r>
            <a:r>
              <a:rPr lang="en-IN" sz="1800" b="1" dirty="0">
                <a:solidFill>
                  <a:prstClr val="black"/>
                </a:solidFill>
                <a:latin typeface="Lucida Console" panose="020B0609040504020204" pitchFamily="49" charset="0"/>
              </a:rPr>
              <a:t>}</a:t>
            </a:r>
          </a:p>
          <a:p>
            <a:r>
              <a:rPr lang="en-IN" sz="1800" b="1" dirty="0">
                <a:solidFill>
                  <a:srgbClr val="00008B"/>
                </a:solidFill>
                <a:latin typeface="Lucida Console" panose="020B0609040504020204" pitchFamily="49" charset="0"/>
              </a:rPr>
              <a:t>finally</a:t>
            </a:r>
            <a:r>
              <a:rPr lang="en-IN" sz="1800" b="1" dirty="0">
                <a:solidFill>
                  <a:prstClr val="black"/>
                </a:solidFill>
                <a:latin typeface="Lucida Console" panose="020B0609040504020204" pitchFamily="49" charset="0"/>
              </a:rPr>
              <a:t> {    </a:t>
            </a:r>
            <a:r>
              <a:rPr lang="en-IN" sz="1800" b="1" dirty="0">
                <a:solidFill>
                  <a:srgbClr val="0000FF"/>
                </a:solidFill>
                <a:latin typeface="Lucida Console" panose="020B0609040504020204" pitchFamily="49" charset="0"/>
              </a:rPr>
              <a:t>Write-Host</a:t>
            </a:r>
            <a:r>
              <a:rPr lang="en-IN" sz="1800" b="1" dirty="0">
                <a:solidFill>
                  <a:prstClr val="black"/>
                </a:solidFill>
                <a:latin typeface="Lucida Console" panose="020B0609040504020204" pitchFamily="49" charset="0"/>
              </a:rPr>
              <a:t> </a:t>
            </a:r>
            <a:r>
              <a:rPr lang="en-IN" sz="1800" b="1" dirty="0">
                <a:solidFill>
                  <a:srgbClr val="8B0000"/>
                </a:solidFill>
                <a:latin typeface="Lucida Console" panose="020B0609040504020204" pitchFamily="49" charset="0"/>
              </a:rPr>
              <a:t>"Cleaning up resources."</a:t>
            </a:r>
            <a:r>
              <a:rPr lang="en-IN" sz="1800" b="1" dirty="0">
                <a:solidFill>
                  <a:prstClr val="black"/>
                </a:solidFill>
                <a:latin typeface="Lucida Console" panose="020B0609040504020204" pitchFamily="49" charset="0"/>
              </a:rPr>
              <a:t>        } </a:t>
            </a:r>
          </a:p>
          <a:p>
            <a:endParaRPr lang="en-IN" b="0"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27</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1850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33</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9717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10B12-E528-4D59-95AD-82AFC587F8BD}" type="slidenum">
              <a:rPr kumimoji="0" lang="nl-NL" sz="1000" b="0" i="0" u="none" strike="noStrike" kern="1200" cap="none" spc="0" normalizeH="0" baseline="0" noProof="0" smtClean="0">
                <a:ln>
                  <a:noFill/>
                </a:ln>
                <a:solidFill>
                  <a:prstClr val="black"/>
                </a:solidFill>
                <a:effectLst/>
                <a:uLnTx/>
                <a:uFillTx/>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000" b="0" i="0" u="none" strike="noStrike" kern="1200" cap="none" spc="0" normalizeH="0" baseline="0" noProof="0" dirty="0">
              <a:ln>
                <a:noFill/>
              </a:ln>
              <a:solidFill>
                <a:prstClr val="black"/>
              </a:solidFill>
              <a:effectLst/>
              <a:uLnTx/>
              <a:uFillTx/>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6937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(Get-Command Get-</a:t>
            </a:r>
            <a:r>
              <a:rPr lang="en-IN" dirty="0" err="1"/>
              <a:t>WinEvent</a:t>
            </a:r>
            <a:r>
              <a:rPr lang="en-IN" dirty="0"/>
              <a:t>).Parameters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get-help about_*</a:t>
            </a:r>
          </a:p>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5</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4532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.ps1 Script file</a:t>
            </a:r>
          </a:p>
          <a:p>
            <a:r>
              <a:rPr lang="en-IN" dirty="0"/>
              <a:t>.</a:t>
            </a:r>
            <a:r>
              <a:rPr lang="en-IN" dirty="0" err="1"/>
              <a:t>psd</a:t>
            </a:r>
            <a:r>
              <a:rPr lang="en-IN" dirty="0"/>
              <a:t> Manifest (PowerShell data)</a:t>
            </a:r>
          </a:p>
          <a:p>
            <a:r>
              <a:rPr lang="en-IN" dirty="0"/>
              <a:t>.</a:t>
            </a:r>
            <a:r>
              <a:rPr lang="en-IN" dirty="0" err="1"/>
              <a:t>psm</a:t>
            </a:r>
            <a:r>
              <a:rPr lang="en-IN" dirty="0"/>
              <a:t> file module</a:t>
            </a:r>
          </a:p>
          <a:p>
            <a:r>
              <a:rPr lang="en-IN" dirty="0"/>
              <a:t>.</a:t>
            </a:r>
            <a:r>
              <a:rPr lang="en-IN" dirty="0" err="1"/>
              <a:t>pssc</a:t>
            </a:r>
            <a:r>
              <a:rPr lang="en-IN" dirty="0"/>
              <a:t> session configuration</a:t>
            </a:r>
          </a:p>
          <a:p>
            <a:r>
              <a:rPr lang="en-IN" dirty="0"/>
              <a:t>.</a:t>
            </a:r>
            <a:r>
              <a:rPr lang="en-IN" dirty="0" err="1"/>
              <a:t>psrc</a:t>
            </a:r>
            <a:r>
              <a:rPr lang="en-IN" dirty="0"/>
              <a:t> role capability </a:t>
            </a:r>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2573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Eventlog</a:t>
            </a:r>
            <a:r>
              <a:rPr lang="en-US" dirty="0"/>
              <a:t> -</a:t>
            </a:r>
            <a:r>
              <a:rPr lang="en-US" dirty="0" err="1"/>
              <a:t>LogName</a:t>
            </a:r>
            <a:r>
              <a:rPr lang="en-US" dirty="0"/>
              <a:t> Application -Message "*A907031*“</a:t>
            </a:r>
          </a:p>
          <a:p>
            <a:r>
              <a:rPr lang="en-US" dirty="0"/>
              <a:t>Get-</a:t>
            </a:r>
            <a:r>
              <a:rPr lang="en-US" dirty="0" err="1"/>
              <a:t>WinEvent</a:t>
            </a:r>
            <a:r>
              <a:rPr lang="en-US" dirty="0"/>
              <a:t> –</a:t>
            </a:r>
            <a:r>
              <a:rPr lang="en-US" dirty="0" err="1"/>
              <a:t>filterhashtable</a:t>
            </a:r>
            <a:r>
              <a:rPr lang="en-US" dirty="0"/>
              <a:t> {</a:t>
            </a:r>
            <a:r>
              <a:rPr lang="en-US" dirty="0" err="1"/>
              <a:t>logname</a:t>
            </a:r>
            <a:r>
              <a:rPr lang="en-US" dirty="0"/>
              <a:t>, </a:t>
            </a:r>
            <a:r>
              <a:rPr lang="en-US" dirty="0" err="1"/>
              <a:t>providername</a:t>
            </a:r>
            <a:r>
              <a:rPr lang="en-US" dirty="0"/>
              <a:t>, keywords, id, level, </a:t>
            </a:r>
            <a:r>
              <a:rPr lang="en-US" dirty="0" err="1"/>
              <a:t>starttime</a:t>
            </a:r>
            <a:r>
              <a:rPr lang="en-US" dirty="0"/>
              <a:t>, </a:t>
            </a:r>
            <a:r>
              <a:rPr lang="en-US" dirty="0" err="1"/>
              <a:t>endtime</a:t>
            </a:r>
            <a:r>
              <a:rPr lang="en-US" dirty="0"/>
              <a:t>, </a:t>
            </a:r>
            <a:r>
              <a:rPr lang="en-US" dirty="0" err="1"/>
              <a:t>userid</a:t>
            </a:r>
            <a:r>
              <a:rPr lang="en-US" dirty="0"/>
              <a:t>, data}</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41750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3708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13</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30586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Function Get-</a:t>
            </a:r>
            <a:r>
              <a:rPr lang="en-IN" dirty="0" err="1"/>
              <a:t>ComputerDetail</a:t>
            </a:r>
            <a:r>
              <a:rPr lang="en-IN" dirty="0"/>
              <a:t> {</a:t>
            </a:r>
            <a:br>
              <a:rPr lang="en-IN" dirty="0"/>
            </a:br>
            <a:r>
              <a:rPr lang="en-IN" b="0" dirty="0">
                <a:solidFill>
                  <a:srgbClr val="00008B"/>
                </a:solidFill>
                <a:effectLst/>
                <a:latin typeface="Consolas" panose="020B0609020204030204" pitchFamily="49" charset="0"/>
              </a:rPr>
              <a:t>Param</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Parameter</a:t>
            </a:r>
            <a:r>
              <a:rPr lang="en-IN" b="0" dirty="0">
                <a:solidFill>
                  <a:srgbClr val="000000"/>
                </a:solidFill>
                <a:effectLst/>
                <a:latin typeface="Consolas" panose="020B0609020204030204" pitchFamily="49" charset="0"/>
              </a:rPr>
              <a:t>(</a:t>
            </a:r>
            <a:r>
              <a:rPr lang="en-IN" b="0" dirty="0">
                <a:solidFill>
                  <a:srgbClr val="FF4500"/>
                </a:solidFill>
                <a:effectLst/>
                <a:latin typeface="Consolas" panose="020B0609020204030204" pitchFamily="49" charset="0"/>
              </a:rPr>
              <a:t>Mandatory</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a:t>
            </a:r>
            <a:r>
              <a:rPr lang="en-IN" b="0" dirty="0">
                <a:solidFill>
                  <a:srgbClr val="008080"/>
                </a:solidFill>
                <a:effectLst/>
                <a:latin typeface="Consolas" panose="020B0609020204030204" pitchFamily="49" charset="0"/>
              </a:rPr>
              <a:t>True</a:t>
            </a:r>
            <a:r>
              <a:rPr lang="en-IN" b="0" dirty="0">
                <a:solidFill>
                  <a:srgbClr val="000000"/>
                </a:solidFill>
                <a:effectLst/>
                <a:latin typeface="Consolas" panose="020B0609020204030204" pitchFamily="49" charset="0"/>
              </a:rPr>
              <a:t>)][</a:t>
            </a:r>
            <a:r>
              <a:rPr lang="en-IN" b="0" dirty="0">
                <a:solidFill>
                  <a:srgbClr val="00008B"/>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a:solidFill>
                  <a:srgbClr val="FF4500"/>
                </a:solidFill>
                <a:effectLst/>
                <a:latin typeface="Consolas" panose="020B0609020204030204" pitchFamily="49" charset="0"/>
              </a:rPr>
              <a:t>$Computer</a:t>
            </a:r>
            <a:r>
              <a:rPr lang="en-IN" b="0" dirty="0">
                <a:solidFill>
                  <a:srgbClr val="000000"/>
                </a:solidFill>
                <a:effectLst/>
                <a:latin typeface="Consolas" panose="020B0609020204030204" pitchFamily="49" charset="0"/>
              </a:rPr>
              <a:t>)</a:t>
            </a:r>
            <a:endParaRPr lang="en-IN" b="0" dirty="0">
              <a:solidFill>
                <a:srgbClr val="333333"/>
              </a:solidFill>
              <a:effectLst/>
              <a:latin typeface="Consolas" panose="020B0609020204030204" pitchFamily="49" charset="0"/>
            </a:endParaRPr>
          </a:p>
          <a:p>
            <a:br>
              <a:rPr lang="en-IN" b="0" dirty="0">
                <a:solidFill>
                  <a:srgbClr val="333333"/>
                </a:solidFill>
                <a:effectLst/>
                <a:latin typeface="Consolas" panose="020B0609020204030204" pitchFamily="49" charset="0"/>
              </a:rPr>
            </a:br>
            <a:r>
              <a:rPr lang="en-IN" b="0" dirty="0" err="1">
                <a:solidFill>
                  <a:srgbClr val="00008B"/>
                </a:solidFill>
                <a:effectLst/>
                <a:latin typeface="Consolas" panose="020B0609020204030204" pitchFamily="49" charset="0"/>
              </a:rPr>
              <a:t>ForEach</a:t>
            </a:r>
            <a:r>
              <a:rPr lang="en-IN" b="0" dirty="0">
                <a:solidFill>
                  <a:srgbClr val="333333"/>
                </a:solidFill>
                <a:effectLst/>
                <a:latin typeface="Consolas" panose="020B0609020204030204" pitchFamily="49" charset="0"/>
              </a:rPr>
              <a:t> </a:t>
            </a:r>
            <a:r>
              <a:rPr lang="en-IN" b="0" dirty="0">
                <a:solidFill>
                  <a:srgbClr val="000000"/>
                </a:solidFill>
                <a:effectLst/>
                <a:latin typeface="Consolas" panose="020B0609020204030204" pitchFamily="49" charset="0"/>
              </a:rPr>
              <a:t>(</a:t>
            </a:r>
            <a:r>
              <a:rPr lang="en-IN" b="0" dirty="0">
                <a:solidFill>
                  <a:srgbClr val="FF4500"/>
                </a:solidFill>
                <a:effectLst/>
                <a:latin typeface="Consolas" panose="020B0609020204030204" pitchFamily="49" charset="0"/>
              </a:rPr>
              <a:t>$Machine</a:t>
            </a:r>
            <a:r>
              <a:rPr lang="en-IN" b="0" dirty="0">
                <a:solidFill>
                  <a:srgbClr val="333333"/>
                </a:solidFill>
                <a:effectLst/>
                <a:latin typeface="Consolas" panose="020B0609020204030204" pitchFamily="49" charset="0"/>
              </a:rPr>
              <a:t> </a:t>
            </a:r>
            <a:r>
              <a:rPr lang="en-IN" b="0" dirty="0">
                <a:solidFill>
                  <a:srgbClr val="00008B"/>
                </a:solidFill>
                <a:effectLst/>
                <a:latin typeface="Consolas" panose="020B0609020204030204" pitchFamily="49" charset="0"/>
              </a:rPr>
              <a:t>in</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$Computer</a:t>
            </a:r>
            <a:r>
              <a:rPr lang="en-IN" b="0" dirty="0">
                <a:solidFill>
                  <a:srgbClr val="000000"/>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000000"/>
                </a:solidFill>
                <a:effectLst/>
                <a:latin typeface="Consolas" panose="020B0609020204030204" pitchFamily="49" charset="0"/>
              </a:rPr>
              <a:t>{</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$Win32Computer</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0000FF"/>
                </a:solidFill>
                <a:effectLst/>
                <a:latin typeface="Consolas" panose="020B0609020204030204" pitchFamily="49" charset="0"/>
              </a:rPr>
              <a:t>Get-</a:t>
            </a:r>
            <a:r>
              <a:rPr lang="en-IN" b="0" dirty="0" err="1">
                <a:solidFill>
                  <a:srgbClr val="0000FF"/>
                </a:solidFill>
                <a:effectLst/>
                <a:latin typeface="Consolas" panose="020B0609020204030204" pitchFamily="49" charset="0"/>
              </a:rPr>
              <a:t>WmiObject</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err="1">
                <a:solidFill>
                  <a:srgbClr val="333333"/>
                </a:solidFill>
                <a:effectLst/>
                <a:latin typeface="Consolas" panose="020B0609020204030204" pitchFamily="49" charset="0"/>
              </a:rPr>
              <a:t>ClassName</a:t>
            </a:r>
            <a:r>
              <a:rPr lang="en-IN" b="0" dirty="0">
                <a:solidFill>
                  <a:srgbClr val="333333"/>
                </a:solidFill>
                <a:effectLst/>
                <a:latin typeface="Consolas" panose="020B0609020204030204" pitchFamily="49" charset="0"/>
              </a:rPr>
              <a:t> Win32_ComputerSystem </a:t>
            </a:r>
            <a:r>
              <a:rPr lang="en-IN" b="0" dirty="0">
                <a:solidFill>
                  <a:srgbClr val="A9A9A9"/>
                </a:solidFill>
                <a:effectLst/>
                <a:latin typeface="Consolas" panose="020B0609020204030204" pitchFamily="49" charset="0"/>
              </a:rPr>
              <a:t>-</a:t>
            </a:r>
            <a:r>
              <a:rPr lang="en-IN" b="0" dirty="0" err="1">
                <a:solidFill>
                  <a:srgbClr val="333333"/>
                </a:solidFill>
                <a:effectLst/>
                <a:latin typeface="Consolas" panose="020B0609020204030204" pitchFamily="49" charset="0"/>
              </a:rPr>
              <a:t>ComputerName</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$Machine</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$Win32OS</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0000FF"/>
                </a:solidFill>
                <a:effectLst/>
                <a:latin typeface="Consolas" panose="020B0609020204030204" pitchFamily="49" charset="0"/>
              </a:rPr>
              <a:t>Get-</a:t>
            </a:r>
            <a:r>
              <a:rPr lang="en-IN" b="0" dirty="0" err="1">
                <a:solidFill>
                  <a:srgbClr val="0000FF"/>
                </a:solidFill>
                <a:effectLst/>
                <a:latin typeface="Consolas" panose="020B0609020204030204" pitchFamily="49" charset="0"/>
              </a:rPr>
              <a:t>WmiObject</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err="1">
                <a:solidFill>
                  <a:srgbClr val="333333"/>
                </a:solidFill>
                <a:effectLst/>
                <a:latin typeface="Consolas" panose="020B0609020204030204" pitchFamily="49" charset="0"/>
              </a:rPr>
              <a:t>ClassName</a:t>
            </a:r>
            <a:r>
              <a:rPr lang="en-IN" b="0" dirty="0">
                <a:solidFill>
                  <a:srgbClr val="333333"/>
                </a:solidFill>
                <a:effectLst/>
                <a:latin typeface="Consolas" panose="020B0609020204030204" pitchFamily="49" charset="0"/>
              </a:rPr>
              <a:t> Win32_OperatingSystem </a:t>
            </a:r>
            <a:r>
              <a:rPr lang="en-IN" b="0" dirty="0">
                <a:solidFill>
                  <a:srgbClr val="A9A9A9"/>
                </a:solidFill>
                <a:effectLst/>
                <a:latin typeface="Consolas" panose="020B0609020204030204" pitchFamily="49" charset="0"/>
              </a:rPr>
              <a:t>-</a:t>
            </a:r>
            <a:r>
              <a:rPr lang="en-IN" b="0" dirty="0" err="1">
                <a:solidFill>
                  <a:srgbClr val="333333"/>
                </a:solidFill>
                <a:effectLst/>
                <a:latin typeface="Consolas" panose="020B0609020204030204" pitchFamily="49" charset="0"/>
              </a:rPr>
              <a:t>ComputerName</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$Machine</a:t>
            </a:r>
            <a:endParaRPr lang="en-IN" b="0" dirty="0">
              <a:solidFill>
                <a:srgbClr val="333333"/>
              </a:solidFill>
              <a:effectLst/>
              <a:latin typeface="Consolas" panose="020B0609020204030204" pitchFamily="49" charset="0"/>
            </a:endParaRPr>
          </a:p>
          <a:p>
            <a:br>
              <a:rPr lang="en-IN" b="0" dirty="0">
                <a:solidFill>
                  <a:srgbClr val="333333"/>
                </a:solidFill>
                <a:effectLst/>
                <a:latin typeface="Consolas" panose="020B0609020204030204" pitchFamily="49" charset="0"/>
              </a:rPr>
            </a:b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a:t>
            </a:r>
            <a:r>
              <a:rPr lang="en-IN" b="0" dirty="0" err="1">
                <a:solidFill>
                  <a:srgbClr val="FF4500"/>
                </a:solidFill>
                <a:effectLst/>
                <a:latin typeface="Consolas" panose="020B0609020204030204" pitchFamily="49" charset="0"/>
              </a:rPr>
              <a:t>CombinedObj</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00008B"/>
                </a:solidFill>
                <a:effectLst/>
                <a:latin typeface="Consolas" panose="020B0609020204030204" pitchFamily="49" charset="0"/>
              </a:rPr>
              <a:t>@</a:t>
            </a:r>
            <a:r>
              <a:rPr lang="en-IN" b="0" dirty="0">
                <a:solidFill>
                  <a:srgbClr val="000000"/>
                </a:solidFill>
                <a:effectLst/>
                <a:latin typeface="Consolas" panose="020B0609020204030204" pitchFamily="49" charset="0"/>
              </a:rPr>
              <a:t>{</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err="1">
                <a:solidFill>
                  <a:srgbClr val="FF4500"/>
                </a:solidFill>
                <a:effectLst/>
                <a:latin typeface="Consolas" panose="020B0609020204030204" pitchFamily="49" charset="0"/>
              </a:rPr>
              <a:t>ComputerName</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$Machine</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Memory</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$Win32Computer.TotalPhysicalMemory</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err="1">
                <a:solidFill>
                  <a:srgbClr val="FF4500"/>
                </a:solidFill>
                <a:effectLst/>
                <a:latin typeface="Consolas" panose="020B0609020204030204" pitchFamily="49" charset="0"/>
              </a:rPr>
              <a:t>FreeMemory</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$Win32OS.FreePhysicalMemory</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Processor</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$Win32Computer.NumberOfProcessors</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err="1">
                <a:solidFill>
                  <a:srgbClr val="FF4500"/>
                </a:solidFill>
                <a:effectLst/>
                <a:latin typeface="Consolas" panose="020B0609020204030204" pitchFamily="49" charset="0"/>
              </a:rPr>
              <a:t>OSVersion</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$Win32OS.Version</a:t>
            </a:r>
            <a:endParaRPr lang="en-IN" b="0" dirty="0">
              <a:solidFill>
                <a:srgbClr val="333333"/>
              </a:solidFill>
              <a:effectLst/>
              <a:latin typeface="Consolas" panose="020B0609020204030204" pitchFamily="49" charset="0"/>
            </a:endParaRPr>
          </a:p>
          <a:p>
            <a:r>
              <a:rPr lang="en-IN" b="0" dirty="0">
                <a:solidFill>
                  <a:srgbClr val="333333"/>
                </a:solidFill>
                <a:effectLst/>
                <a:latin typeface="Consolas" panose="020B0609020204030204" pitchFamily="49" charset="0"/>
              </a:rPr>
              <a:t>    </a:t>
            </a:r>
            <a:r>
              <a:rPr lang="en-IN" b="0" dirty="0">
                <a:solidFill>
                  <a:srgbClr val="000000"/>
                </a:solidFill>
                <a:effectLst/>
                <a:latin typeface="Consolas" panose="020B0609020204030204" pitchFamily="49" charset="0"/>
              </a:rPr>
              <a:t>}</a:t>
            </a:r>
            <a:endParaRPr lang="en-IN" b="0" dirty="0">
              <a:solidFill>
                <a:srgbClr val="333333"/>
              </a:solidFill>
              <a:effectLst/>
              <a:latin typeface="Consolas" panose="020B0609020204030204" pitchFamily="49" charset="0"/>
            </a:endParaRPr>
          </a:p>
          <a:p>
            <a:br>
              <a:rPr lang="en-IN" b="0" dirty="0">
                <a:solidFill>
                  <a:srgbClr val="333333"/>
                </a:solidFill>
                <a:effectLst/>
                <a:latin typeface="Consolas" panose="020B0609020204030204" pitchFamily="49" charset="0"/>
              </a:rPr>
            </a:b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a:t>
            </a:r>
            <a:r>
              <a:rPr lang="en-IN" b="0" dirty="0" err="1">
                <a:solidFill>
                  <a:srgbClr val="FF4500"/>
                </a:solidFill>
                <a:effectLst/>
                <a:latin typeface="Consolas" panose="020B0609020204030204" pitchFamily="49" charset="0"/>
              </a:rPr>
              <a:t>OutputObj</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 </a:t>
            </a:r>
            <a:r>
              <a:rPr lang="en-IN" b="0" dirty="0">
                <a:solidFill>
                  <a:srgbClr val="0000FF"/>
                </a:solidFill>
                <a:effectLst/>
                <a:latin typeface="Consolas" panose="020B0609020204030204" pitchFamily="49" charset="0"/>
              </a:rPr>
              <a:t>New-Object</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TypeName </a:t>
            </a:r>
            <a:r>
              <a:rPr lang="en-IN" b="0" dirty="0" err="1">
                <a:solidFill>
                  <a:srgbClr val="333333"/>
                </a:solidFill>
                <a:effectLst/>
                <a:latin typeface="Consolas" panose="020B0609020204030204" pitchFamily="49" charset="0"/>
              </a:rPr>
              <a:t>psobject</a:t>
            </a:r>
            <a:r>
              <a:rPr lang="en-IN" b="0" dirty="0">
                <a:solidFill>
                  <a:srgbClr val="333333"/>
                </a:solidFill>
                <a:effectLst/>
                <a:latin typeface="Consolas" panose="020B0609020204030204" pitchFamily="49" charset="0"/>
              </a:rPr>
              <a:t> </a:t>
            </a:r>
            <a:r>
              <a:rPr lang="en-IN" b="0" dirty="0">
                <a:solidFill>
                  <a:srgbClr val="A9A9A9"/>
                </a:solidFill>
                <a:effectLst/>
                <a:latin typeface="Consolas" panose="020B0609020204030204" pitchFamily="49" charset="0"/>
              </a:rPr>
              <a:t>-</a:t>
            </a:r>
            <a:r>
              <a:rPr lang="en-IN" b="0" dirty="0">
                <a:solidFill>
                  <a:srgbClr val="333333"/>
                </a:solidFill>
                <a:effectLst/>
                <a:latin typeface="Consolas" panose="020B0609020204030204" pitchFamily="49" charset="0"/>
              </a:rPr>
              <a:t>Property </a:t>
            </a:r>
            <a:r>
              <a:rPr lang="en-IN" b="0" dirty="0">
                <a:solidFill>
                  <a:srgbClr val="FF4500"/>
                </a:solidFill>
                <a:effectLst/>
                <a:latin typeface="Consolas" panose="020B0609020204030204" pitchFamily="49" charset="0"/>
              </a:rPr>
              <a:t>$</a:t>
            </a:r>
            <a:r>
              <a:rPr lang="en-IN" b="0" dirty="0" err="1">
                <a:solidFill>
                  <a:srgbClr val="FF4500"/>
                </a:solidFill>
                <a:effectLst/>
                <a:latin typeface="Consolas" panose="020B0609020204030204" pitchFamily="49" charset="0"/>
              </a:rPr>
              <a:t>CombinedObj</a:t>
            </a:r>
            <a:endParaRPr lang="en-IN" b="0" dirty="0">
              <a:solidFill>
                <a:srgbClr val="333333"/>
              </a:solidFill>
              <a:effectLst/>
              <a:latin typeface="Consolas" panose="020B0609020204030204" pitchFamily="49" charset="0"/>
            </a:endParaRPr>
          </a:p>
          <a:p>
            <a:br>
              <a:rPr lang="en-IN" b="0" dirty="0">
                <a:solidFill>
                  <a:srgbClr val="333333"/>
                </a:solidFill>
                <a:effectLst/>
                <a:latin typeface="Consolas" panose="020B0609020204030204" pitchFamily="49" charset="0"/>
              </a:rPr>
            </a:br>
            <a:r>
              <a:rPr lang="en-IN" b="0" dirty="0">
                <a:solidFill>
                  <a:srgbClr val="333333"/>
                </a:solidFill>
                <a:effectLst/>
                <a:latin typeface="Consolas" panose="020B0609020204030204" pitchFamily="49" charset="0"/>
              </a:rPr>
              <a:t>    </a:t>
            </a:r>
            <a:r>
              <a:rPr lang="en-IN" b="0" dirty="0">
                <a:solidFill>
                  <a:srgbClr val="0000FF"/>
                </a:solidFill>
                <a:effectLst/>
                <a:latin typeface="Consolas" panose="020B0609020204030204" pitchFamily="49" charset="0"/>
              </a:rPr>
              <a:t>Write-Output</a:t>
            </a:r>
            <a:r>
              <a:rPr lang="en-IN" b="0" dirty="0">
                <a:solidFill>
                  <a:srgbClr val="333333"/>
                </a:solidFill>
                <a:effectLst/>
                <a:latin typeface="Consolas" panose="020B0609020204030204" pitchFamily="49" charset="0"/>
              </a:rPr>
              <a:t> </a:t>
            </a:r>
            <a:r>
              <a:rPr lang="en-IN" b="0" dirty="0">
                <a:solidFill>
                  <a:srgbClr val="FF4500"/>
                </a:solidFill>
                <a:effectLst/>
                <a:latin typeface="Consolas" panose="020B0609020204030204" pitchFamily="49" charset="0"/>
              </a:rPr>
              <a:t>$</a:t>
            </a:r>
            <a:r>
              <a:rPr lang="en-IN" b="0" dirty="0" err="1">
                <a:solidFill>
                  <a:srgbClr val="FF4500"/>
                </a:solidFill>
                <a:effectLst/>
                <a:latin typeface="Consolas" panose="020B0609020204030204" pitchFamily="49" charset="0"/>
              </a:rPr>
              <a:t>OutputObj</a:t>
            </a:r>
            <a:endParaRPr lang="en-IN" b="0" dirty="0">
              <a:solidFill>
                <a:srgbClr val="333333"/>
              </a:solidFill>
              <a:effectLst/>
              <a:latin typeface="Consolas" panose="020B0609020204030204" pitchFamily="49" charset="0"/>
            </a:endParaRPr>
          </a:p>
          <a:p>
            <a:r>
              <a:rPr lang="en-IN" b="0" dirty="0">
                <a:solidFill>
                  <a:srgbClr val="000000"/>
                </a:solidFill>
                <a:effectLst/>
                <a:latin typeface="Consolas" panose="020B0609020204030204" pitchFamily="49" charset="0"/>
              </a:rPr>
              <a:t>}</a:t>
            </a:r>
            <a:endParaRPr lang="en-IN" b="0" dirty="0">
              <a:solidFill>
                <a:srgbClr val="333333"/>
              </a:solidFill>
              <a:effectLst/>
              <a:latin typeface="Consolas" panose="020B0609020204030204" pitchFamily="49" charset="0"/>
            </a:endParaRPr>
          </a:p>
          <a:p>
            <a:br>
              <a:rPr lang="en-IN" dirty="0"/>
            </a:br>
            <a:r>
              <a:rPr lang="en-IN" dirty="0"/>
              <a:t>}</a:t>
            </a:r>
          </a:p>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14</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8864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10B12-E528-4D59-95AD-82AFC587F8BD}" type="slidenum">
              <a:rPr lang="nl-NL" sz="1000" smtClean="0">
                <a:latin typeface="Verdana" pitchFamily="34" charset="0"/>
                <a:ea typeface="Verdana" pitchFamily="34" charset="0"/>
                <a:cs typeface="Verdana" pitchFamily="34" charset="0"/>
              </a:rPr>
              <a:pPr/>
              <a:t>18</a:t>
            </a:fld>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8416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37420033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1583176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ointers 2">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8B69CA36-CE59-4393-97E4-CD163469E8A7}"/>
              </a:ext>
            </a:extLst>
          </p:cNvPr>
          <p:cNvSpPr/>
          <p:nvPr userDrawn="1"/>
        </p:nvSpPr>
        <p:spPr bwMode="gray">
          <a:xfrm>
            <a:off x="332728" y="1984877"/>
            <a:ext cx="779099" cy="779099"/>
          </a:xfrm>
          <a:prstGeom prst="ellipse">
            <a:avLst/>
          </a:prstGeom>
          <a:gradFill flip="none" rotWithShape="1">
            <a:gsLst>
              <a:gs pos="39800">
                <a:schemeClr val="bg1">
                  <a:alpha val="12000"/>
                </a:schemeClr>
              </a:gs>
              <a:gs pos="0">
                <a:schemeClr val="bg1"/>
              </a:gs>
              <a:gs pos="77000">
                <a:schemeClr val="accent2"/>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39" name="Oval 38">
            <a:extLst>
              <a:ext uri="{FF2B5EF4-FFF2-40B4-BE49-F238E27FC236}">
                <a16:creationId xmlns:a16="http://schemas.microsoft.com/office/drawing/2014/main" id="{99A51914-D29A-48D3-A5EB-AB68A7A3F9D9}"/>
              </a:ext>
            </a:extLst>
          </p:cNvPr>
          <p:cNvSpPr/>
          <p:nvPr userDrawn="1"/>
        </p:nvSpPr>
        <p:spPr bwMode="gray">
          <a:xfrm>
            <a:off x="332728" y="3792901"/>
            <a:ext cx="779099" cy="779099"/>
          </a:xfrm>
          <a:prstGeom prst="ellipse">
            <a:avLst/>
          </a:prstGeom>
          <a:gradFill flip="none" rotWithShape="1">
            <a:gsLst>
              <a:gs pos="39800">
                <a:schemeClr val="bg1">
                  <a:alpha val="12000"/>
                </a:schemeClr>
              </a:gs>
              <a:gs pos="0">
                <a:schemeClr val="bg1"/>
              </a:gs>
              <a:gs pos="77000">
                <a:schemeClr val="accent4"/>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40" name="Oval 39">
            <a:extLst>
              <a:ext uri="{FF2B5EF4-FFF2-40B4-BE49-F238E27FC236}">
                <a16:creationId xmlns:a16="http://schemas.microsoft.com/office/drawing/2014/main" id="{34D19F3C-CD6E-4A54-9827-D89932A9E806}"/>
              </a:ext>
            </a:extLst>
          </p:cNvPr>
          <p:cNvSpPr/>
          <p:nvPr userDrawn="1"/>
        </p:nvSpPr>
        <p:spPr bwMode="gray">
          <a:xfrm>
            <a:off x="332728" y="2888889"/>
            <a:ext cx="779099" cy="779099"/>
          </a:xfrm>
          <a:prstGeom prst="ellipse">
            <a:avLst/>
          </a:prstGeom>
          <a:gradFill flip="none" rotWithShape="1">
            <a:gsLst>
              <a:gs pos="39800">
                <a:schemeClr val="bg1">
                  <a:alpha val="12000"/>
                </a:schemeClr>
              </a:gs>
              <a:gs pos="0">
                <a:schemeClr val="bg1"/>
              </a:gs>
              <a:gs pos="77000">
                <a:schemeClr val="accent3"/>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77C88163-9478-4FC6-9CAA-991EE3808E7B}"/>
              </a:ext>
            </a:extLst>
          </p:cNvPr>
          <p:cNvSpPr/>
          <p:nvPr userDrawn="1"/>
        </p:nvSpPr>
        <p:spPr bwMode="gray">
          <a:xfrm>
            <a:off x="332728" y="1077802"/>
            <a:ext cx="779099" cy="779099"/>
          </a:xfrm>
          <a:prstGeom prst="ellipse">
            <a:avLst/>
          </a:prstGeom>
          <a:gradFill flip="none" rotWithShape="1">
            <a:gsLst>
              <a:gs pos="40000">
                <a:schemeClr val="bg1">
                  <a:alpha val="12000"/>
                </a:schemeClr>
              </a:gs>
              <a:gs pos="0">
                <a:schemeClr val="bg1"/>
              </a:gs>
              <a:gs pos="77000">
                <a:schemeClr val="accent1"/>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28" name="Text Placeholder 5">
            <a:extLst>
              <a:ext uri="{FF2B5EF4-FFF2-40B4-BE49-F238E27FC236}">
                <a16:creationId xmlns:a16="http://schemas.microsoft.com/office/drawing/2014/main" id="{15D7A6A0-17BF-4668-B1DB-1152BB7616D4}"/>
              </a:ext>
            </a:extLst>
          </p:cNvPr>
          <p:cNvSpPr>
            <a:spLocks noGrp="1"/>
          </p:cNvSpPr>
          <p:nvPr>
            <p:ph type="body" sz="quarter" idx="35" hasCustomPrompt="1"/>
          </p:nvPr>
        </p:nvSpPr>
        <p:spPr bwMode="gray">
          <a:xfrm>
            <a:off x="637318" y="1251908"/>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31" name="Text Placeholder 5">
            <a:extLst>
              <a:ext uri="{FF2B5EF4-FFF2-40B4-BE49-F238E27FC236}">
                <a16:creationId xmlns:a16="http://schemas.microsoft.com/office/drawing/2014/main" id="{DEC47592-CDD0-4868-BD9F-72EDB7CC8322}"/>
              </a:ext>
            </a:extLst>
          </p:cNvPr>
          <p:cNvSpPr>
            <a:spLocks noGrp="1"/>
          </p:cNvSpPr>
          <p:nvPr>
            <p:ph type="body" sz="quarter" idx="36" hasCustomPrompt="1"/>
          </p:nvPr>
        </p:nvSpPr>
        <p:spPr bwMode="gray">
          <a:xfrm>
            <a:off x="623692" y="2158983"/>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2" name="Text Placeholder 5">
            <a:extLst>
              <a:ext uri="{FF2B5EF4-FFF2-40B4-BE49-F238E27FC236}">
                <a16:creationId xmlns:a16="http://schemas.microsoft.com/office/drawing/2014/main" id="{5C7B62DC-86F4-4502-9466-F3A722AEC63E}"/>
              </a:ext>
            </a:extLst>
          </p:cNvPr>
          <p:cNvSpPr>
            <a:spLocks noGrp="1"/>
          </p:cNvSpPr>
          <p:nvPr>
            <p:ph type="body" sz="quarter" idx="37" hasCustomPrompt="1"/>
          </p:nvPr>
        </p:nvSpPr>
        <p:spPr bwMode="gray">
          <a:xfrm>
            <a:off x="623692" y="3062995"/>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
        <p:nvSpPr>
          <p:cNvPr id="33" name="Text Placeholder 5">
            <a:extLst>
              <a:ext uri="{FF2B5EF4-FFF2-40B4-BE49-F238E27FC236}">
                <a16:creationId xmlns:a16="http://schemas.microsoft.com/office/drawing/2014/main" id="{D27B0307-EDD1-461D-87F5-849AAABA7B18}"/>
              </a:ext>
            </a:extLst>
          </p:cNvPr>
          <p:cNvSpPr>
            <a:spLocks noGrp="1"/>
          </p:cNvSpPr>
          <p:nvPr>
            <p:ph type="body" sz="quarter" idx="38" hasCustomPrompt="1"/>
          </p:nvPr>
        </p:nvSpPr>
        <p:spPr bwMode="gray">
          <a:xfrm>
            <a:off x="621288" y="3967007"/>
            <a:ext cx="201979"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4</a:t>
            </a:r>
          </a:p>
        </p:txBody>
      </p:sp>
      <p:sp>
        <p:nvSpPr>
          <p:cNvPr id="34" name="Text Placeholder 5">
            <a:extLst>
              <a:ext uri="{FF2B5EF4-FFF2-40B4-BE49-F238E27FC236}">
                <a16:creationId xmlns:a16="http://schemas.microsoft.com/office/drawing/2014/main" id="{1F762FAA-9C21-4066-9192-FC1DE4FEAB09}"/>
              </a:ext>
            </a:extLst>
          </p:cNvPr>
          <p:cNvSpPr>
            <a:spLocks noGrp="1"/>
          </p:cNvSpPr>
          <p:nvPr>
            <p:ph type="body" sz="quarter" idx="13" hasCustomPrompt="1"/>
          </p:nvPr>
        </p:nvSpPr>
        <p:spPr bwMode="gray">
          <a:xfrm>
            <a:off x="1266092" y="1078731"/>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5" name="Text Placeholder 5">
            <a:extLst>
              <a:ext uri="{FF2B5EF4-FFF2-40B4-BE49-F238E27FC236}">
                <a16:creationId xmlns:a16="http://schemas.microsoft.com/office/drawing/2014/main" id="{42EFFB73-47C6-4A28-BD0B-C885575AE15C}"/>
              </a:ext>
            </a:extLst>
          </p:cNvPr>
          <p:cNvSpPr>
            <a:spLocks noGrp="1"/>
          </p:cNvSpPr>
          <p:nvPr>
            <p:ph type="body" sz="quarter" idx="39" hasCustomPrompt="1"/>
          </p:nvPr>
        </p:nvSpPr>
        <p:spPr bwMode="gray">
          <a:xfrm>
            <a:off x="1266092" y="1984074"/>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6" name="Text Placeholder 5">
            <a:extLst>
              <a:ext uri="{FF2B5EF4-FFF2-40B4-BE49-F238E27FC236}">
                <a16:creationId xmlns:a16="http://schemas.microsoft.com/office/drawing/2014/main" id="{B03CF380-C024-4E2C-8056-0E78DD8C9318}"/>
              </a:ext>
            </a:extLst>
          </p:cNvPr>
          <p:cNvSpPr>
            <a:spLocks noGrp="1"/>
          </p:cNvSpPr>
          <p:nvPr>
            <p:ph type="body" sz="quarter" idx="40" hasCustomPrompt="1"/>
          </p:nvPr>
        </p:nvSpPr>
        <p:spPr bwMode="gray">
          <a:xfrm>
            <a:off x="1266092" y="2889417"/>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7" name="Text Placeholder 5">
            <a:extLst>
              <a:ext uri="{FF2B5EF4-FFF2-40B4-BE49-F238E27FC236}">
                <a16:creationId xmlns:a16="http://schemas.microsoft.com/office/drawing/2014/main" id="{53462861-EF4E-4EFC-8601-5C62CE30AB66}"/>
              </a:ext>
            </a:extLst>
          </p:cNvPr>
          <p:cNvSpPr>
            <a:spLocks noGrp="1"/>
          </p:cNvSpPr>
          <p:nvPr>
            <p:ph type="body" sz="quarter" idx="41" hasCustomPrompt="1"/>
          </p:nvPr>
        </p:nvSpPr>
        <p:spPr bwMode="gray">
          <a:xfrm>
            <a:off x="1266092" y="3793830"/>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Tree>
    <p:extLst>
      <p:ext uri="{BB962C8B-B14F-4D97-AF65-F5344CB8AC3E}">
        <p14:creationId xmlns:p14="http://schemas.microsoft.com/office/powerpoint/2010/main" val="4144156459"/>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title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63FB3A0-AAAC-4191-B457-22FBE9D6EC4E}"/>
              </a:ext>
            </a:extLst>
          </p:cNvPr>
          <p:cNvSpPr txBox="1"/>
          <p:nvPr userDrawn="1"/>
        </p:nvSpPr>
        <p:spPr bwMode="gray">
          <a:xfrm>
            <a:off x="323851" y="1080468"/>
            <a:ext cx="4160520" cy="548640"/>
          </a:xfrm>
          <a:prstGeom prst="rect">
            <a:avLst/>
          </a:prstGeom>
          <a:gradFill flip="none" rotWithShape="1">
            <a:gsLst>
              <a:gs pos="0">
                <a:schemeClr val="accent1">
                  <a:alpha val="0"/>
                </a:schemeClr>
              </a:gs>
              <a:gs pos="100000">
                <a:schemeClr val="accent1"/>
              </a:gs>
            </a:gsLst>
            <a:lin ang="16200000" scaled="1"/>
            <a:tileRect/>
          </a:gradFill>
        </p:spPr>
        <p:txBody>
          <a:bodyPr wrap="none" lIns="0" tIns="91440" rIns="0" bIns="0" rtlCol="0" anchor="t" anchorCtr="0">
            <a:noAutofit/>
          </a:bodyPr>
          <a:lstStyle/>
          <a:p>
            <a:pPr algn="ctr"/>
            <a:endParaRPr lang="en-US" sz="1600" dirty="0">
              <a:latin typeface="+mj-lt"/>
            </a:endParaRPr>
          </a:p>
        </p:txBody>
      </p:sp>
      <p:sp>
        <p:nvSpPr>
          <p:cNvPr id="28" name="TextBox 27">
            <a:extLst>
              <a:ext uri="{FF2B5EF4-FFF2-40B4-BE49-F238E27FC236}">
                <a16:creationId xmlns:a16="http://schemas.microsoft.com/office/drawing/2014/main" id="{88644FCC-2D7D-4A92-A351-05D1EECE4B58}"/>
              </a:ext>
            </a:extLst>
          </p:cNvPr>
          <p:cNvSpPr txBox="1"/>
          <p:nvPr userDrawn="1"/>
        </p:nvSpPr>
        <p:spPr bwMode="gray">
          <a:xfrm>
            <a:off x="4644488" y="1080468"/>
            <a:ext cx="4160520" cy="548640"/>
          </a:xfrm>
          <a:prstGeom prst="rect">
            <a:avLst/>
          </a:prstGeom>
          <a:gradFill flip="none" rotWithShape="1">
            <a:gsLst>
              <a:gs pos="0">
                <a:schemeClr val="accent4">
                  <a:alpha val="0"/>
                </a:schemeClr>
              </a:gs>
              <a:gs pos="100000">
                <a:schemeClr val="accent4"/>
              </a:gs>
            </a:gsLst>
            <a:lin ang="16200000" scaled="1"/>
            <a:tileRect/>
          </a:gradFill>
        </p:spPr>
        <p:txBody>
          <a:bodyPr wrap="none" lIns="0" tIns="91440" rIns="0" bIns="0" rtlCol="0" anchor="t" anchorCtr="0">
            <a:noAutofit/>
          </a:bodyPr>
          <a:lstStyle/>
          <a:p>
            <a:pPr algn="ctr"/>
            <a:endParaRPr lang="en-US" sz="1600" dirty="0">
              <a:latin typeface="+mj-lt"/>
            </a:endParaRPr>
          </a:p>
        </p:txBody>
      </p:sp>
      <p:sp>
        <p:nvSpPr>
          <p:cNvPr id="26" name="Text Placeholder 5">
            <a:extLst>
              <a:ext uri="{FF2B5EF4-FFF2-40B4-BE49-F238E27FC236}">
                <a16:creationId xmlns:a16="http://schemas.microsoft.com/office/drawing/2014/main" id="{DED1562F-7727-42AD-B83F-B500F206D106}"/>
              </a:ext>
            </a:extLst>
          </p:cNvPr>
          <p:cNvSpPr>
            <a:spLocks noGrp="1"/>
          </p:cNvSpPr>
          <p:nvPr>
            <p:ph type="body" sz="quarter" idx="27" hasCustomPrompt="1"/>
          </p:nvPr>
        </p:nvSpPr>
        <p:spPr bwMode="gray">
          <a:xfrm>
            <a:off x="4644488" y="1080468"/>
            <a:ext cx="4160520" cy="548640"/>
          </a:xfrm>
        </p:spPr>
        <p:txBody>
          <a:bodyPr lIns="91440" tIns="45720" rIns="91440" bIns="45720" anchor="ctr"/>
          <a:lstStyle>
            <a:lvl1pPr marL="0" indent="0" algn="ctr">
              <a:buNone/>
              <a:defRPr sz="1400">
                <a:solidFill>
                  <a:schemeClr val="tx1"/>
                </a:solidFill>
                <a:latin typeface="+mj-lt"/>
              </a:defRPr>
            </a:lvl1pPr>
          </a:lstStyle>
          <a:p>
            <a:pPr lvl="0"/>
            <a:r>
              <a:rPr lang="en-US" dirty="0"/>
              <a:t>Title</a:t>
            </a:r>
          </a:p>
        </p:txBody>
      </p:sp>
      <p:sp>
        <p:nvSpPr>
          <p:cNvPr id="25" name="Text Placeholder 5">
            <a:extLst>
              <a:ext uri="{FF2B5EF4-FFF2-40B4-BE49-F238E27FC236}">
                <a16:creationId xmlns:a16="http://schemas.microsoft.com/office/drawing/2014/main" id="{1AD75614-E53F-4AA5-8BD7-EF0EB52F42D3}"/>
              </a:ext>
            </a:extLst>
          </p:cNvPr>
          <p:cNvSpPr>
            <a:spLocks noGrp="1"/>
          </p:cNvSpPr>
          <p:nvPr>
            <p:ph type="body" sz="quarter" idx="23" hasCustomPrompt="1"/>
          </p:nvPr>
        </p:nvSpPr>
        <p:spPr bwMode="gray">
          <a:xfrm>
            <a:off x="323851" y="1080468"/>
            <a:ext cx="4160520" cy="548640"/>
          </a:xfrm>
        </p:spPr>
        <p:txBody>
          <a:bodyPr lIns="91440" tIns="45720" rIns="91440" bIns="45720" anchor="ctr"/>
          <a:lstStyle>
            <a:lvl1pPr marL="0" indent="0" algn="ctr">
              <a:buNone/>
              <a:defRPr sz="1400">
                <a:solidFill>
                  <a:schemeClr val="tx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714501"/>
            <a:ext cx="4160520" cy="2852928"/>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4644488" y="1714501"/>
            <a:ext cx="4160520" cy="2852928"/>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Tree>
    <p:extLst>
      <p:ext uri="{BB962C8B-B14F-4D97-AF65-F5344CB8AC3E}">
        <p14:creationId xmlns:p14="http://schemas.microsoft.com/office/powerpoint/2010/main" val="3868924921"/>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titles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492926B3-0432-465B-B08E-8EBDD7F5CD8C}"/>
              </a:ext>
            </a:extLst>
          </p:cNvPr>
          <p:cNvSpPr/>
          <p:nvPr userDrawn="1"/>
        </p:nvSpPr>
        <p:spPr bwMode="gray">
          <a:xfrm>
            <a:off x="332728" y="1074383"/>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Oval 22">
            <a:extLst>
              <a:ext uri="{FF2B5EF4-FFF2-40B4-BE49-F238E27FC236}">
                <a16:creationId xmlns:a16="http://schemas.microsoft.com/office/drawing/2014/main" id="{3C01C190-F20E-4DD7-928E-DBC8A845999E}"/>
              </a:ext>
            </a:extLst>
          </p:cNvPr>
          <p:cNvSpPr/>
          <p:nvPr userDrawn="1"/>
        </p:nvSpPr>
        <p:spPr bwMode="gray">
          <a:xfrm>
            <a:off x="4659329" y="1074738"/>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n-lt"/>
            </a:endParaRPr>
          </a:p>
        </p:txBody>
      </p:sp>
      <p:sp>
        <p:nvSpPr>
          <p:cNvPr id="25" name="Text Placeholder 5">
            <a:extLst>
              <a:ext uri="{FF2B5EF4-FFF2-40B4-BE49-F238E27FC236}">
                <a16:creationId xmlns:a16="http://schemas.microsoft.com/office/drawing/2014/main" id="{A3E71761-1385-4F8B-99E0-968B9C3EC323}"/>
              </a:ext>
            </a:extLst>
          </p:cNvPr>
          <p:cNvSpPr>
            <a:spLocks noGrp="1"/>
          </p:cNvSpPr>
          <p:nvPr>
            <p:ph type="body" sz="quarter" idx="13" hasCustomPrompt="1"/>
          </p:nvPr>
        </p:nvSpPr>
        <p:spPr bwMode="gray">
          <a:xfrm>
            <a:off x="1402129" y="1652954"/>
            <a:ext cx="3072384" cy="2919046"/>
          </a:xfrm>
        </p:spPr>
        <p:txBody>
          <a:bodyPr lIns="0" tIns="0" rIns="0" bIns="0" anchor="t"/>
          <a:lstStyle>
            <a:lvl1pPr marL="0" indent="0" algn="l">
              <a:buFont typeface="Arial" panose="020B0604020202020204" pitchFamily="34" charset="0"/>
              <a:buNone/>
              <a:defRPr sz="1400">
                <a:latin typeface="+mn-lt"/>
              </a:defRPr>
            </a:lvl1pPr>
          </a:lstStyle>
          <a:p>
            <a:pPr lvl="0"/>
            <a:r>
              <a:rPr lang="en-US" dirty="0"/>
              <a:t>Text</a:t>
            </a:r>
          </a:p>
        </p:txBody>
      </p:sp>
      <p:sp>
        <p:nvSpPr>
          <p:cNvPr id="26" name="Text Placeholder 5">
            <a:extLst>
              <a:ext uri="{FF2B5EF4-FFF2-40B4-BE49-F238E27FC236}">
                <a16:creationId xmlns:a16="http://schemas.microsoft.com/office/drawing/2014/main" id="{B78D1D2F-1CF6-41FD-9735-9990D3D90235}"/>
              </a:ext>
            </a:extLst>
          </p:cNvPr>
          <p:cNvSpPr>
            <a:spLocks noGrp="1"/>
          </p:cNvSpPr>
          <p:nvPr>
            <p:ph type="body" sz="quarter" idx="49" hasCustomPrompt="1"/>
          </p:nvPr>
        </p:nvSpPr>
        <p:spPr bwMode="gray">
          <a:xfrm>
            <a:off x="1402129" y="1074737"/>
            <a:ext cx="3072384" cy="507877"/>
          </a:xfrm>
        </p:spPr>
        <p:txBody>
          <a:bodyPr lIns="0" tIns="0" rIns="0" bIns="0" anchor="ctr"/>
          <a:lstStyle>
            <a:lvl1pPr marL="0" indent="0" algn="l">
              <a:buFont typeface="Arial" panose="020B0604020202020204" pitchFamily="34" charset="0"/>
              <a:buNone/>
              <a:defRPr sz="1600">
                <a:solidFill>
                  <a:schemeClr val="accent1"/>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05C714B7-D051-4A10-9F71-625D90671EBC}"/>
              </a:ext>
            </a:extLst>
          </p:cNvPr>
          <p:cNvSpPr>
            <a:spLocks noGrp="1"/>
          </p:cNvSpPr>
          <p:nvPr>
            <p:ph type="body" sz="quarter" idx="50" hasCustomPrompt="1"/>
          </p:nvPr>
        </p:nvSpPr>
        <p:spPr bwMode="gray">
          <a:xfrm>
            <a:off x="5731216" y="1652954"/>
            <a:ext cx="3072384" cy="2919046"/>
          </a:xfrm>
        </p:spPr>
        <p:txBody>
          <a:bodyPr lIns="0" tIns="0" rIns="0" bIns="0" anchor="t"/>
          <a:lstStyle>
            <a:lvl1pPr marL="0" indent="0" algn="l">
              <a:buFont typeface="Arial" panose="020B0604020202020204" pitchFamily="34" charset="0"/>
              <a:buNone/>
              <a:defRPr sz="1400">
                <a:latin typeface="+mn-lt"/>
              </a:defRPr>
            </a:lvl1pPr>
          </a:lstStyle>
          <a:p>
            <a:pPr lvl="0"/>
            <a:r>
              <a:rPr lang="en-US" dirty="0"/>
              <a:t>Text</a:t>
            </a:r>
          </a:p>
        </p:txBody>
      </p:sp>
      <p:sp>
        <p:nvSpPr>
          <p:cNvPr id="31" name="Text Placeholder 5">
            <a:extLst>
              <a:ext uri="{FF2B5EF4-FFF2-40B4-BE49-F238E27FC236}">
                <a16:creationId xmlns:a16="http://schemas.microsoft.com/office/drawing/2014/main" id="{4E246567-4A4A-470F-B439-18388B24BB96}"/>
              </a:ext>
            </a:extLst>
          </p:cNvPr>
          <p:cNvSpPr>
            <a:spLocks noGrp="1"/>
          </p:cNvSpPr>
          <p:nvPr>
            <p:ph type="body" sz="quarter" idx="51" hasCustomPrompt="1"/>
          </p:nvPr>
        </p:nvSpPr>
        <p:spPr bwMode="gray">
          <a:xfrm>
            <a:off x="5731216" y="1074737"/>
            <a:ext cx="3072384" cy="507877"/>
          </a:xfrm>
        </p:spPr>
        <p:txBody>
          <a:bodyPr lIns="0" tIns="0" rIns="0" bIns="0" anchor="ctr"/>
          <a:lstStyle>
            <a:lvl1pPr marL="0" indent="0" algn="l">
              <a:buFont typeface="Arial" panose="020B0604020202020204" pitchFamily="34" charset="0"/>
              <a:buNone/>
              <a:defRPr sz="1600">
                <a:solidFill>
                  <a:schemeClr val="accent2"/>
                </a:solidFill>
                <a:latin typeface="+mj-lt"/>
              </a:defRPr>
            </a:lvl1pPr>
          </a:lstStyle>
          <a:p>
            <a:pPr lvl="0"/>
            <a:r>
              <a:rPr lang="en-US" dirty="0"/>
              <a:t>Title</a:t>
            </a:r>
          </a:p>
        </p:txBody>
      </p:sp>
      <p:sp>
        <p:nvSpPr>
          <p:cNvPr id="32" name="Text Placeholder 5">
            <a:extLst>
              <a:ext uri="{FF2B5EF4-FFF2-40B4-BE49-F238E27FC236}">
                <a16:creationId xmlns:a16="http://schemas.microsoft.com/office/drawing/2014/main" id="{1431687D-F746-4CC0-A749-0A90B9472E6D}"/>
              </a:ext>
            </a:extLst>
          </p:cNvPr>
          <p:cNvSpPr>
            <a:spLocks noGrp="1"/>
          </p:cNvSpPr>
          <p:nvPr>
            <p:ph type="body" sz="quarter" idx="35" hasCustomPrompt="1"/>
          </p:nvPr>
        </p:nvSpPr>
        <p:spPr bwMode="gray">
          <a:xfrm>
            <a:off x="640047" y="1439250"/>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3" name="Text Placeholder 5">
            <a:extLst>
              <a:ext uri="{FF2B5EF4-FFF2-40B4-BE49-F238E27FC236}">
                <a16:creationId xmlns:a16="http://schemas.microsoft.com/office/drawing/2014/main" id="{20883FF7-9702-4473-8FF2-A940DC42E300}"/>
              </a:ext>
            </a:extLst>
          </p:cNvPr>
          <p:cNvSpPr>
            <a:spLocks noGrp="1"/>
          </p:cNvSpPr>
          <p:nvPr>
            <p:ph type="body" sz="quarter" idx="52" hasCustomPrompt="1"/>
          </p:nvPr>
        </p:nvSpPr>
        <p:spPr bwMode="gray">
          <a:xfrm>
            <a:off x="4966648" y="1439605"/>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Tree>
    <p:extLst>
      <p:ext uri="{BB962C8B-B14F-4D97-AF65-F5344CB8AC3E}">
        <p14:creationId xmlns:p14="http://schemas.microsoft.com/office/powerpoint/2010/main" val="2007002241"/>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 x 3 Titles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7CBA39B7-A27E-460A-A6B5-9655C6FFF37E}"/>
              </a:ext>
            </a:extLst>
          </p:cNvPr>
          <p:cNvSpPr/>
          <p:nvPr userDrawn="1"/>
        </p:nvSpPr>
        <p:spPr bwMode="gray">
          <a:xfrm>
            <a:off x="323850" y="1472667"/>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Oval 22">
            <a:extLst>
              <a:ext uri="{FF2B5EF4-FFF2-40B4-BE49-F238E27FC236}">
                <a16:creationId xmlns:a16="http://schemas.microsoft.com/office/drawing/2014/main" id="{5FC3F0C6-F095-4B53-B6C1-F06866F554AC}"/>
              </a:ext>
            </a:extLst>
          </p:cNvPr>
          <p:cNvSpPr/>
          <p:nvPr userDrawn="1"/>
        </p:nvSpPr>
        <p:spPr bwMode="gray">
          <a:xfrm>
            <a:off x="323850" y="256513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Oval 24">
            <a:extLst>
              <a:ext uri="{FF2B5EF4-FFF2-40B4-BE49-F238E27FC236}">
                <a16:creationId xmlns:a16="http://schemas.microsoft.com/office/drawing/2014/main" id="{5482D622-AAA7-4A97-BDC5-77F70D964AD9}"/>
              </a:ext>
            </a:extLst>
          </p:cNvPr>
          <p:cNvSpPr/>
          <p:nvPr userDrawn="1"/>
        </p:nvSpPr>
        <p:spPr bwMode="gray">
          <a:xfrm>
            <a:off x="323850" y="3657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6" name="Text Placeholder 5">
            <a:extLst>
              <a:ext uri="{FF2B5EF4-FFF2-40B4-BE49-F238E27FC236}">
                <a16:creationId xmlns:a16="http://schemas.microsoft.com/office/drawing/2014/main" id="{A928ED84-7A49-4862-BEAE-26655C61FF1A}"/>
              </a:ext>
            </a:extLst>
          </p:cNvPr>
          <p:cNvSpPr>
            <a:spLocks noGrp="1"/>
          </p:cNvSpPr>
          <p:nvPr>
            <p:ph type="body" sz="quarter" idx="35" hasCustomPrompt="1"/>
          </p:nvPr>
        </p:nvSpPr>
        <p:spPr bwMode="gray">
          <a:xfrm>
            <a:off x="631169" y="1837534"/>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28" name="Text Placeholder 5">
            <a:extLst>
              <a:ext uri="{FF2B5EF4-FFF2-40B4-BE49-F238E27FC236}">
                <a16:creationId xmlns:a16="http://schemas.microsoft.com/office/drawing/2014/main" id="{AD86F44B-927D-45F9-B0F8-129711914423}"/>
              </a:ext>
            </a:extLst>
          </p:cNvPr>
          <p:cNvSpPr>
            <a:spLocks noGrp="1"/>
          </p:cNvSpPr>
          <p:nvPr>
            <p:ph type="body" sz="quarter" idx="36" hasCustomPrompt="1"/>
          </p:nvPr>
        </p:nvSpPr>
        <p:spPr bwMode="gray">
          <a:xfrm>
            <a:off x="631169" y="2930001"/>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1" name="Text Placeholder 5">
            <a:extLst>
              <a:ext uri="{FF2B5EF4-FFF2-40B4-BE49-F238E27FC236}">
                <a16:creationId xmlns:a16="http://schemas.microsoft.com/office/drawing/2014/main" id="{3D4CCDE1-9A12-4E71-91A0-C086E94A12C6}"/>
              </a:ext>
            </a:extLst>
          </p:cNvPr>
          <p:cNvSpPr>
            <a:spLocks noGrp="1"/>
          </p:cNvSpPr>
          <p:nvPr>
            <p:ph type="body" sz="quarter" idx="37" hasCustomPrompt="1"/>
          </p:nvPr>
        </p:nvSpPr>
        <p:spPr bwMode="gray">
          <a:xfrm>
            <a:off x="631169" y="4022467"/>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2" name="Text Placeholder 5">
            <a:extLst>
              <a:ext uri="{FF2B5EF4-FFF2-40B4-BE49-F238E27FC236}">
                <a16:creationId xmlns:a16="http://schemas.microsoft.com/office/drawing/2014/main" id="{5CFD6443-4873-4FD2-A44B-75D2F65DFEBB}"/>
              </a:ext>
            </a:extLst>
          </p:cNvPr>
          <p:cNvSpPr>
            <a:spLocks noGrp="1"/>
          </p:cNvSpPr>
          <p:nvPr>
            <p:ph type="body" sz="quarter" idx="23" hasCustomPrompt="1"/>
          </p:nvPr>
        </p:nvSpPr>
        <p:spPr bwMode="gray">
          <a:xfrm>
            <a:off x="1380392" y="1080468"/>
            <a:ext cx="3108960" cy="457200"/>
          </a:xfrm>
        </p:spPr>
        <p:txBody>
          <a:bodyPr lIns="0" tIns="0" rIns="0" bIns="0" anchor="t"/>
          <a:lstStyle>
            <a:lvl1pPr marL="0" indent="0" algn="l">
              <a:buNone/>
              <a:defRPr sz="1600">
                <a:solidFill>
                  <a:schemeClr val="accent1"/>
                </a:solidFill>
                <a:latin typeface="+mj-lt"/>
              </a:defRPr>
            </a:lvl1pPr>
          </a:lstStyle>
          <a:p>
            <a:pPr lvl="0"/>
            <a:r>
              <a:rPr lang="en-US" dirty="0"/>
              <a:t>Title</a:t>
            </a:r>
          </a:p>
        </p:txBody>
      </p:sp>
      <p:sp>
        <p:nvSpPr>
          <p:cNvPr id="33" name="Text Placeholder 5">
            <a:extLst>
              <a:ext uri="{FF2B5EF4-FFF2-40B4-BE49-F238E27FC236}">
                <a16:creationId xmlns:a16="http://schemas.microsoft.com/office/drawing/2014/main" id="{6465BC5F-0FDA-4FAF-B829-BE36F8384D4F}"/>
              </a:ext>
            </a:extLst>
          </p:cNvPr>
          <p:cNvSpPr>
            <a:spLocks noGrp="1"/>
          </p:cNvSpPr>
          <p:nvPr>
            <p:ph type="body" sz="quarter" idx="13" hasCustomPrompt="1"/>
          </p:nvPr>
        </p:nvSpPr>
        <p:spPr bwMode="gray">
          <a:xfrm>
            <a:off x="1377216" y="1617784"/>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4" name="Text Placeholder 5">
            <a:extLst>
              <a:ext uri="{FF2B5EF4-FFF2-40B4-BE49-F238E27FC236}">
                <a16:creationId xmlns:a16="http://schemas.microsoft.com/office/drawing/2014/main" id="{72B57244-34E1-4D4E-BC3F-DA97EE6A0C7A}"/>
              </a:ext>
            </a:extLst>
          </p:cNvPr>
          <p:cNvSpPr>
            <a:spLocks noGrp="1"/>
          </p:cNvSpPr>
          <p:nvPr>
            <p:ph type="body" sz="quarter" idx="38" hasCustomPrompt="1"/>
          </p:nvPr>
        </p:nvSpPr>
        <p:spPr bwMode="gray">
          <a:xfrm>
            <a:off x="1377216" y="2633297"/>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5" name="Text Placeholder 5">
            <a:extLst>
              <a:ext uri="{FF2B5EF4-FFF2-40B4-BE49-F238E27FC236}">
                <a16:creationId xmlns:a16="http://schemas.microsoft.com/office/drawing/2014/main" id="{4A9BD519-8AC3-4B0A-A46D-CA604EED86F0}"/>
              </a:ext>
            </a:extLst>
          </p:cNvPr>
          <p:cNvSpPr>
            <a:spLocks noGrp="1"/>
          </p:cNvSpPr>
          <p:nvPr>
            <p:ph type="body" sz="quarter" idx="39" hasCustomPrompt="1"/>
          </p:nvPr>
        </p:nvSpPr>
        <p:spPr bwMode="gray">
          <a:xfrm>
            <a:off x="1377216" y="3648810"/>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6" name="Oval 35">
            <a:extLst>
              <a:ext uri="{FF2B5EF4-FFF2-40B4-BE49-F238E27FC236}">
                <a16:creationId xmlns:a16="http://schemas.microsoft.com/office/drawing/2014/main" id="{653C653F-6252-473E-B62E-C6A5150C1DFA}"/>
              </a:ext>
            </a:extLst>
          </p:cNvPr>
          <p:cNvSpPr/>
          <p:nvPr userDrawn="1"/>
        </p:nvSpPr>
        <p:spPr bwMode="gray">
          <a:xfrm>
            <a:off x="4639506" y="1472667"/>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CD69C3EE-16E1-49C9-8B87-2E9502AEBCC8}"/>
              </a:ext>
            </a:extLst>
          </p:cNvPr>
          <p:cNvSpPr/>
          <p:nvPr userDrawn="1"/>
        </p:nvSpPr>
        <p:spPr bwMode="gray">
          <a:xfrm>
            <a:off x="4639506" y="256513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D7241A9D-9908-43FA-8421-ED87D89C5FB8}"/>
              </a:ext>
            </a:extLst>
          </p:cNvPr>
          <p:cNvSpPr/>
          <p:nvPr userDrawn="1"/>
        </p:nvSpPr>
        <p:spPr bwMode="gray">
          <a:xfrm>
            <a:off x="4639506" y="3657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9" name="Text Placeholder 5">
            <a:extLst>
              <a:ext uri="{FF2B5EF4-FFF2-40B4-BE49-F238E27FC236}">
                <a16:creationId xmlns:a16="http://schemas.microsoft.com/office/drawing/2014/main" id="{097B0B3E-3C6C-4A63-86FE-2CD17083A07D}"/>
              </a:ext>
            </a:extLst>
          </p:cNvPr>
          <p:cNvSpPr>
            <a:spLocks noGrp="1"/>
          </p:cNvSpPr>
          <p:nvPr>
            <p:ph type="body" sz="quarter" idx="40" hasCustomPrompt="1"/>
          </p:nvPr>
        </p:nvSpPr>
        <p:spPr bwMode="gray">
          <a:xfrm>
            <a:off x="4946825" y="1837534"/>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0" name="Text Placeholder 5">
            <a:extLst>
              <a:ext uri="{FF2B5EF4-FFF2-40B4-BE49-F238E27FC236}">
                <a16:creationId xmlns:a16="http://schemas.microsoft.com/office/drawing/2014/main" id="{B401FB5F-38F7-49F3-9FC5-121C5D58D572}"/>
              </a:ext>
            </a:extLst>
          </p:cNvPr>
          <p:cNvSpPr>
            <a:spLocks noGrp="1"/>
          </p:cNvSpPr>
          <p:nvPr>
            <p:ph type="body" sz="quarter" idx="41" hasCustomPrompt="1"/>
          </p:nvPr>
        </p:nvSpPr>
        <p:spPr bwMode="gray">
          <a:xfrm>
            <a:off x="4946825" y="2930001"/>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1" name="Text Placeholder 5">
            <a:extLst>
              <a:ext uri="{FF2B5EF4-FFF2-40B4-BE49-F238E27FC236}">
                <a16:creationId xmlns:a16="http://schemas.microsoft.com/office/drawing/2014/main" id="{2A463556-916F-4946-B18E-76F98E8B7407}"/>
              </a:ext>
            </a:extLst>
          </p:cNvPr>
          <p:cNvSpPr>
            <a:spLocks noGrp="1"/>
          </p:cNvSpPr>
          <p:nvPr>
            <p:ph type="body" sz="quarter" idx="42" hasCustomPrompt="1"/>
          </p:nvPr>
        </p:nvSpPr>
        <p:spPr bwMode="gray">
          <a:xfrm>
            <a:off x="4946825" y="4022467"/>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2" name="Text Placeholder 5">
            <a:extLst>
              <a:ext uri="{FF2B5EF4-FFF2-40B4-BE49-F238E27FC236}">
                <a16:creationId xmlns:a16="http://schemas.microsoft.com/office/drawing/2014/main" id="{7550C26B-0501-4388-9887-63FDE0D22CF5}"/>
              </a:ext>
            </a:extLst>
          </p:cNvPr>
          <p:cNvSpPr>
            <a:spLocks noGrp="1"/>
          </p:cNvSpPr>
          <p:nvPr>
            <p:ph type="body" sz="quarter" idx="43" hasCustomPrompt="1"/>
          </p:nvPr>
        </p:nvSpPr>
        <p:spPr bwMode="gray">
          <a:xfrm>
            <a:off x="5696048" y="1080468"/>
            <a:ext cx="3108960" cy="457200"/>
          </a:xfrm>
        </p:spPr>
        <p:txBody>
          <a:bodyPr lIns="0" tIns="0" rIns="0" bIns="0" anchor="t"/>
          <a:lstStyle>
            <a:lvl1pPr marL="0" indent="0" algn="l">
              <a:buNone/>
              <a:defRPr sz="1600">
                <a:solidFill>
                  <a:schemeClr val="accent4"/>
                </a:solidFill>
                <a:latin typeface="+mj-lt"/>
              </a:defRPr>
            </a:lvl1pPr>
          </a:lstStyle>
          <a:p>
            <a:pPr lvl="0"/>
            <a:r>
              <a:rPr lang="en-US" dirty="0"/>
              <a:t>Title</a:t>
            </a:r>
          </a:p>
        </p:txBody>
      </p:sp>
      <p:sp>
        <p:nvSpPr>
          <p:cNvPr id="43" name="Text Placeholder 5">
            <a:extLst>
              <a:ext uri="{FF2B5EF4-FFF2-40B4-BE49-F238E27FC236}">
                <a16:creationId xmlns:a16="http://schemas.microsoft.com/office/drawing/2014/main" id="{0521E56C-E85D-4D25-AEEA-02E586184A73}"/>
              </a:ext>
            </a:extLst>
          </p:cNvPr>
          <p:cNvSpPr>
            <a:spLocks noGrp="1"/>
          </p:cNvSpPr>
          <p:nvPr>
            <p:ph type="body" sz="quarter" idx="44" hasCustomPrompt="1"/>
          </p:nvPr>
        </p:nvSpPr>
        <p:spPr bwMode="gray">
          <a:xfrm>
            <a:off x="5692872" y="1617784"/>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44" name="Text Placeholder 5">
            <a:extLst>
              <a:ext uri="{FF2B5EF4-FFF2-40B4-BE49-F238E27FC236}">
                <a16:creationId xmlns:a16="http://schemas.microsoft.com/office/drawing/2014/main" id="{C955E9A9-80A2-4F02-B594-AADA02FE063E}"/>
              </a:ext>
            </a:extLst>
          </p:cNvPr>
          <p:cNvSpPr>
            <a:spLocks noGrp="1"/>
          </p:cNvSpPr>
          <p:nvPr>
            <p:ph type="body" sz="quarter" idx="45" hasCustomPrompt="1"/>
          </p:nvPr>
        </p:nvSpPr>
        <p:spPr bwMode="gray">
          <a:xfrm>
            <a:off x="5692872" y="2633297"/>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45" name="Text Placeholder 5">
            <a:extLst>
              <a:ext uri="{FF2B5EF4-FFF2-40B4-BE49-F238E27FC236}">
                <a16:creationId xmlns:a16="http://schemas.microsoft.com/office/drawing/2014/main" id="{C1F76ED5-4BF3-46CC-A650-BC77DB17084A}"/>
              </a:ext>
            </a:extLst>
          </p:cNvPr>
          <p:cNvSpPr>
            <a:spLocks noGrp="1"/>
          </p:cNvSpPr>
          <p:nvPr>
            <p:ph type="body" sz="quarter" idx="46" hasCustomPrompt="1"/>
          </p:nvPr>
        </p:nvSpPr>
        <p:spPr bwMode="gray">
          <a:xfrm>
            <a:off x="5692872" y="3648810"/>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Tree>
    <p:extLst>
      <p:ext uri="{BB962C8B-B14F-4D97-AF65-F5344CB8AC3E}">
        <p14:creationId xmlns:p14="http://schemas.microsoft.com/office/powerpoint/2010/main" val="1734221500"/>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titles with numbers">
    <p:spTree>
      <p:nvGrpSpPr>
        <p:cNvPr id="1" name=""/>
        <p:cNvGrpSpPr/>
        <p:nvPr/>
      </p:nvGrpSpPr>
      <p:grpSpPr>
        <a:xfrm>
          <a:off x="0" y="0"/>
          <a:ext cx="0" cy="0"/>
          <a:chOff x="0" y="0"/>
          <a:chExt cx="0" cy="0"/>
        </a:xfrm>
      </p:grpSpPr>
      <p:sp>
        <p:nvSpPr>
          <p:cNvPr id="28" name="Diamond 27">
            <a:extLst>
              <a:ext uri="{FF2B5EF4-FFF2-40B4-BE49-F238E27FC236}">
                <a16:creationId xmlns:a16="http://schemas.microsoft.com/office/drawing/2014/main" id="{D647EE49-82E3-4DA9-BA5D-DF952F6318D3}"/>
              </a:ext>
            </a:extLst>
          </p:cNvPr>
          <p:cNvSpPr/>
          <p:nvPr userDrawn="1"/>
        </p:nvSpPr>
        <p:spPr bwMode="gray">
          <a:xfrm>
            <a:off x="3717528" y="1986368"/>
            <a:ext cx="1686758" cy="1686758"/>
          </a:xfrm>
          <a:prstGeom prst="diamond">
            <a:avLst/>
          </a:prstGeom>
          <a:noFill/>
          <a:ln w="19050">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2F259ADB-D31C-4678-B56E-8C1A040D3936}"/>
              </a:ext>
            </a:extLst>
          </p:cNvPr>
          <p:cNvSpPr/>
          <p:nvPr userDrawn="1"/>
        </p:nvSpPr>
        <p:spPr bwMode="gray">
          <a:xfrm rot="5400000">
            <a:off x="4544847" y="2807727"/>
            <a:ext cx="1068720" cy="1068720"/>
          </a:xfrm>
          <a:prstGeom prst="ellipse">
            <a:avLst/>
          </a:prstGeom>
          <a:gradFill>
            <a:gsLst>
              <a:gs pos="0">
                <a:schemeClr val="accent2"/>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8ED4925-A51C-41FB-B448-144821E0E698}"/>
              </a:ext>
            </a:extLst>
          </p:cNvPr>
          <p:cNvSpPr/>
          <p:nvPr userDrawn="1"/>
        </p:nvSpPr>
        <p:spPr bwMode="gray">
          <a:xfrm>
            <a:off x="4540083" y="1781965"/>
            <a:ext cx="1068720" cy="1068720"/>
          </a:xfrm>
          <a:prstGeom prst="ellipse">
            <a:avLst/>
          </a:prstGeom>
          <a:gradFill>
            <a:gsLst>
              <a:gs pos="0">
                <a:schemeClr val="accent1"/>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CE02FE3-DCC2-4DAB-BB88-F5E7B81E86EF}"/>
              </a:ext>
            </a:extLst>
          </p:cNvPr>
          <p:cNvSpPr/>
          <p:nvPr userDrawn="1"/>
        </p:nvSpPr>
        <p:spPr bwMode="gray">
          <a:xfrm rot="16200000" flipH="1">
            <a:off x="3518529" y="2802965"/>
            <a:ext cx="1068720" cy="1068720"/>
          </a:xfrm>
          <a:prstGeom prst="ellipse">
            <a:avLst/>
          </a:prstGeom>
          <a:gradFill>
            <a:gsLst>
              <a:gs pos="0">
                <a:schemeClr val="accent3"/>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08E8DB-73F0-4E36-BB08-D76CD25BDE19}"/>
              </a:ext>
            </a:extLst>
          </p:cNvPr>
          <p:cNvSpPr/>
          <p:nvPr userDrawn="1"/>
        </p:nvSpPr>
        <p:spPr bwMode="gray">
          <a:xfrm flipH="1">
            <a:off x="3530436" y="1789108"/>
            <a:ext cx="1068720" cy="1068720"/>
          </a:xfrm>
          <a:prstGeom prst="ellipse">
            <a:avLst/>
          </a:prstGeom>
          <a:gradFill>
            <a:gsLst>
              <a:gs pos="0">
                <a:schemeClr val="accent4"/>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5">
            <a:extLst>
              <a:ext uri="{FF2B5EF4-FFF2-40B4-BE49-F238E27FC236}">
                <a16:creationId xmlns:a16="http://schemas.microsoft.com/office/drawing/2014/main" id="{D686D3A1-D555-4836-BDB4-AA547069B54A}"/>
              </a:ext>
            </a:extLst>
          </p:cNvPr>
          <p:cNvSpPr>
            <a:spLocks noGrp="1"/>
          </p:cNvSpPr>
          <p:nvPr>
            <p:ph type="body" sz="quarter" idx="35" hasCustomPrompt="1"/>
          </p:nvPr>
        </p:nvSpPr>
        <p:spPr bwMode="gray">
          <a:xfrm>
            <a:off x="3833428" y="1953945"/>
            <a:ext cx="173124"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4</a:t>
            </a:r>
          </a:p>
        </p:txBody>
      </p:sp>
      <p:sp>
        <p:nvSpPr>
          <p:cNvPr id="32" name="Text Placeholder 5">
            <a:extLst>
              <a:ext uri="{FF2B5EF4-FFF2-40B4-BE49-F238E27FC236}">
                <a16:creationId xmlns:a16="http://schemas.microsoft.com/office/drawing/2014/main" id="{DE9DF25D-2CC5-43CE-8BB0-FF8BA97B2636}"/>
              </a:ext>
            </a:extLst>
          </p:cNvPr>
          <p:cNvSpPr>
            <a:spLocks noGrp="1"/>
          </p:cNvSpPr>
          <p:nvPr>
            <p:ph type="body" sz="quarter" idx="36" hasCustomPrompt="1"/>
          </p:nvPr>
        </p:nvSpPr>
        <p:spPr bwMode="gray">
          <a:xfrm>
            <a:off x="3973750" y="2473366"/>
            <a:ext cx="1174314" cy="660010"/>
          </a:xfrm>
        </p:spPr>
        <p:txBody>
          <a:bodyPr wrap="none" lIns="0" tIns="0" rIns="0" bIns="0" anchor="ctr">
            <a:noAutofit/>
          </a:bodyPr>
          <a:lstStyle>
            <a:lvl1pPr marL="0" indent="0" algn="ctr">
              <a:buNone/>
              <a:defRPr sz="1800">
                <a:solidFill>
                  <a:schemeClr val="tx1"/>
                </a:solidFill>
                <a:latin typeface="+mj-lt"/>
              </a:defRPr>
            </a:lvl1pPr>
          </a:lstStyle>
          <a:p>
            <a:pPr lvl="0"/>
            <a:r>
              <a:rPr lang="en-US" dirty="0"/>
              <a:t>Text</a:t>
            </a:r>
          </a:p>
        </p:txBody>
      </p:sp>
      <p:sp>
        <p:nvSpPr>
          <p:cNvPr id="33" name="Text Placeholder 5">
            <a:extLst>
              <a:ext uri="{FF2B5EF4-FFF2-40B4-BE49-F238E27FC236}">
                <a16:creationId xmlns:a16="http://schemas.microsoft.com/office/drawing/2014/main" id="{B04C66A7-2AC5-4BB4-AA67-9FEE4F390519}"/>
              </a:ext>
            </a:extLst>
          </p:cNvPr>
          <p:cNvSpPr>
            <a:spLocks noGrp="1"/>
          </p:cNvSpPr>
          <p:nvPr>
            <p:ph type="body" sz="quarter" idx="37" hasCustomPrompt="1"/>
          </p:nvPr>
        </p:nvSpPr>
        <p:spPr bwMode="gray">
          <a:xfrm>
            <a:off x="3835833" y="3256804"/>
            <a:ext cx="168315"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3</a:t>
            </a:r>
          </a:p>
        </p:txBody>
      </p:sp>
      <p:sp>
        <p:nvSpPr>
          <p:cNvPr id="34" name="Text Placeholder 5">
            <a:extLst>
              <a:ext uri="{FF2B5EF4-FFF2-40B4-BE49-F238E27FC236}">
                <a16:creationId xmlns:a16="http://schemas.microsoft.com/office/drawing/2014/main" id="{2ADA71F5-7129-400C-B0DF-AC357FF32F31}"/>
              </a:ext>
            </a:extLst>
          </p:cNvPr>
          <p:cNvSpPr>
            <a:spLocks noGrp="1"/>
          </p:cNvSpPr>
          <p:nvPr>
            <p:ph type="body" sz="quarter" idx="38" hasCustomPrompt="1"/>
          </p:nvPr>
        </p:nvSpPr>
        <p:spPr bwMode="gray">
          <a:xfrm>
            <a:off x="5188282" y="1953945"/>
            <a:ext cx="144270"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1</a:t>
            </a:r>
          </a:p>
        </p:txBody>
      </p:sp>
      <p:sp>
        <p:nvSpPr>
          <p:cNvPr id="35" name="Text Placeholder 5">
            <a:extLst>
              <a:ext uri="{FF2B5EF4-FFF2-40B4-BE49-F238E27FC236}">
                <a16:creationId xmlns:a16="http://schemas.microsoft.com/office/drawing/2014/main" id="{9728EC26-22D9-446A-858E-1380646BEC8D}"/>
              </a:ext>
            </a:extLst>
          </p:cNvPr>
          <p:cNvSpPr>
            <a:spLocks noGrp="1"/>
          </p:cNvSpPr>
          <p:nvPr>
            <p:ph type="body" sz="quarter" idx="39" hasCustomPrompt="1"/>
          </p:nvPr>
        </p:nvSpPr>
        <p:spPr bwMode="gray">
          <a:xfrm>
            <a:off x="5176260" y="3256804"/>
            <a:ext cx="168315"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2</a:t>
            </a:r>
          </a:p>
        </p:txBody>
      </p:sp>
      <p:sp>
        <p:nvSpPr>
          <p:cNvPr id="44" name="Text Placeholder 5">
            <a:extLst>
              <a:ext uri="{FF2B5EF4-FFF2-40B4-BE49-F238E27FC236}">
                <a16:creationId xmlns:a16="http://schemas.microsoft.com/office/drawing/2014/main" id="{B228C6B8-C454-4F13-B085-2826A647087E}"/>
              </a:ext>
            </a:extLst>
          </p:cNvPr>
          <p:cNvSpPr>
            <a:spLocks noGrp="1"/>
          </p:cNvSpPr>
          <p:nvPr>
            <p:ph type="body" sz="quarter" idx="13" hasCustomPrompt="1"/>
          </p:nvPr>
        </p:nvSpPr>
        <p:spPr bwMode="gray">
          <a:xfrm>
            <a:off x="320675" y="1441938"/>
            <a:ext cx="3017520" cy="1318847"/>
          </a:xfrm>
        </p:spPr>
        <p:txBody>
          <a:bodyPr lIns="0" tIns="0" rIns="0" bIns="0" anchor="t"/>
          <a:lstStyle>
            <a:lvl1pPr marL="0" indent="0" algn="l">
              <a:buFont typeface="Arial" panose="020B0604020202020204" pitchFamily="34" charset="0"/>
              <a:buNone/>
              <a:defRPr sz="1200">
                <a:latin typeface="+mn-lt"/>
              </a:defRPr>
            </a:lvl1pPr>
          </a:lstStyle>
          <a:p>
            <a:pPr lvl="0"/>
            <a:r>
              <a:rPr lang="en-US" dirty="0"/>
              <a:t>Text</a:t>
            </a:r>
          </a:p>
        </p:txBody>
      </p:sp>
      <p:sp>
        <p:nvSpPr>
          <p:cNvPr id="45" name="Text Placeholder 5">
            <a:extLst>
              <a:ext uri="{FF2B5EF4-FFF2-40B4-BE49-F238E27FC236}">
                <a16:creationId xmlns:a16="http://schemas.microsoft.com/office/drawing/2014/main" id="{59DE835B-E0E7-4904-B71F-7A45A531F3E4}"/>
              </a:ext>
            </a:extLst>
          </p:cNvPr>
          <p:cNvSpPr>
            <a:spLocks noGrp="1"/>
          </p:cNvSpPr>
          <p:nvPr>
            <p:ph type="body" sz="quarter" idx="49" hasCustomPrompt="1"/>
          </p:nvPr>
        </p:nvSpPr>
        <p:spPr bwMode="gray">
          <a:xfrm>
            <a:off x="320675" y="1074738"/>
            <a:ext cx="3017520" cy="349616"/>
          </a:xfrm>
        </p:spPr>
        <p:txBody>
          <a:bodyPr lIns="0" tIns="0" rIns="0" bIns="0" anchor="ctr"/>
          <a:lstStyle>
            <a:lvl1pPr marL="0" indent="0" algn="l">
              <a:buFont typeface="Arial" panose="020B0604020202020204" pitchFamily="34" charset="0"/>
              <a:buNone/>
              <a:defRPr sz="1400">
                <a:solidFill>
                  <a:schemeClr val="accent4"/>
                </a:solidFill>
                <a:latin typeface="+mj-lt"/>
              </a:defRPr>
            </a:lvl1pPr>
          </a:lstStyle>
          <a:p>
            <a:pPr lvl="0"/>
            <a:r>
              <a:rPr lang="en-US" dirty="0"/>
              <a:t>Title</a:t>
            </a:r>
          </a:p>
        </p:txBody>
      </p:sp>
      <p:sp>
        <p:nvSpPr>
          <p:cNvPr id="46" name="Text Placeholder 5">
            <a:extLst>
              <a:ext uri="{FF2B5EF4-FFF2-40B4-BE49-F238E27FC236}">
                <a16:creationId xmlns:a16="http://schemas.microsoft.com/office/drawing/2014/main" id="{FFE36F5A-6540-404B-BAC3-45490143A4BB}"/>
              </a:ext>
            </a:extLst>
          </p:cNvPr>
          <p:cNvSpPr>
            <a:spLocks noGrp="1"/>
          </p:cNvSpPr>
          <p:nvPr>
            <p:ph type="body" sz="quarter" idx="50" hasCustomPrompt="1"/>
          </p:nvPr>
        </p:nvSpPr>
        <p:spPr bwMode="gray">
          <a:xfrm>
            <a:off x="320675" y="3253153"/>
            <a:ext cx="3017520" cy="1318847"/>
          </a:xfrm>
        </p:spPr>
        <p:txBody>
          <a:bodyPr lIns="0" tIns="0" rIns="0" bIns="0" anchor="t"/>
          <a:lstStyle>
            <a:lvl1pPr marL="0" indent="0" algn="l">
              <a:buFont typeface="Arial" panose="020B0604020202020204" pitchFamily="34" charset="0"/>
              <a:buNone/>
              <a:defRPr sz="1200">
                <a:latin typeface="+mn-lt"/>
              </a:defRPr>
            </a:lvl1pPr>
          </a:lstStyle>
          <a:p>
            <a:pPr lvl="0"/>
            <a:r>
              <a:rPr lang="en-US" dirty="0"/>
              <a:t>Text</a:t>
            </a:r>
          </a:p>
        </p:txBody>
      </p:sp>
      <p:sp>
        <p:nvSpPr>
          <p:cNvPr id="49" name="Text Placeholder 5">
            <a:extLst>
              <a:ext uri="{FF2B5EF4-FFF2-40B4-BE49-F238E27FC236}">
                <a16:creationId xmlns:a16="http://schemas.microsoft.com/office/drawing/2014/main" id="{37E674A5-D356-4589-8349-70F08635D01D}"/>
              </a:ext>
            </a:extLst>
          </p:cNvPr>
          <p:cNvSpPr>
            <a:spLocks noGrp="1"/>
          </p:cNvSpPr>
          <p:nvPr>
            <p:ph type="body" sz="quarter" idx="51" hasCustomPrompt="1"/>
          </p:nvPr>
        </p:nvSpPr>
        <p:spPr bwMode="gray">
          <a:xfrm>
            <a:off x="320675" y="2885953"/>
            <a:ext cx="3017520" cy="349616"/>
          </a:xfrm>
        </p:spPr>
        <p:txBody>
          <a:bodyPr lIns="0" tIns="0" rIns="0" bIns="0" anchor="ctr"/>
          <a:lstStyle>
            <a:lvl1pPr marL="0" marR="0" indent="0" algn="l" defTabSz="914400" rtl="0" eaLnBrk="1" fontAlgn="auto" latinLnBrk="0" hangingPunct="1">
              <a:lnSpc>
                <a:spcPct val="100000"/>
              </a:lnSpc>
              <a:spcBef>
                <a:spcPts val="0"/>
              </a:spcBef>
              <a:spcAft>
                <a:spcPts val="400"/>
              </a:spcAft>
              <a:buClr>
                <a:srgbClr val="FFFFFF"/>
              </a:buClr>
              <a:buSzPct val="100000"/>
              <a:buFont typeface="Arial" panose="020B0604020202020204" pitchFamily="34" charset="0"/>
              <a:buNone/>
              <a:tabLst/>
              <a:defRPr sz="1400">
                <a:solidFill>
                  <a:schemeClr val="accent3"/>
                </a:solidFill>
                <a:latin typeface="+mj-lt"/>
              </a:defRPr>
            </a:lvl1pPr>
          </a:lstStyle>
          <a:p>
            <a:pPr lvl="0"/>
            <a:r>
              <a:rPr lang="en-US" dirty="0"/>
              <a:t>Title</a:t>
            </a:r>
          </a:p>
        </p:txBody>
      </p:sp>
      <p:sp>
        <p:nvSpPr>
          <p:cNvPr id="50" name="Text Placeholder 5">
            <a:extLst>
              <a:ext uri="{FF2B5EF4-FFF2-40B4-BE49-F238E27FC236}">
                <a16:creationId xmlns:a16="http://schemas.microsoft.com/office/drawing/2014/main" id="{C34FA53B-F531-4886-B345-0ECF29DACF5A}"/>
              </a:ext>
            </a:extLst>
          </p:cNvPr>
          <p:cNvSpPr>
            <a:spLocks noGrp="1"/>
          </p:cNvSpPr>
          <p:nvPr>
            <p:ph type="body" sz="quarter" idx="52" hasCustomPrompt="1"/>
          </p:nvPr>
        </p:nvSpPr>
        <p:spPr bwMode="gray">
          <a:xfrm>
            <a:off x="5787488" y="1441938"/>
            <a:ext cx="3017520" cy="1318847"/>
          </a:xfrm>
        </p:spPr>
        <p:txBody>
          <a:bodyPr lIns="0" tIns="0" rIns="0" bIns="0" anchor="t"/>
          <a:lstStyle>
            <a:lvl1pPr marL="0" indent="0" algn="r">
              <a:buFont typeface="Arial" panose="020B0604020202020204" pitchFamily="34" charset="0"/>
              <a:buNone/>
              <a:defRPr sz="1200">
                <a:latin typeface="+mn-lt"/>
              </a:defRPr>
            </a:lvl1pPr>
          </a:lstStyle>
          <a:p>
            <a:pPr lvl="0"/>
            <a:r>
              <a:rPr lang="en-US" dirty="0"/>
              <a:t>Text</a:t>
            </a:r>
          </a:p>
        </p:txBody>
      </p:sp>
      <p:sp>
        <p:nvSpPr>
          <p:cNvPr id="54" name="Text Placeholder 5">
            <a:extLst>
              <a:ext uri="{FF2B5EF4-FFF2-40B4-BE49-F238E27FC236}">
                <a16:creationId xmlns:a16="http://schemas.microsoft.com/office/drawing/2014/main" id="{94B3C364-5411-4916-A935-D899A61821A4}"/>
              </a:ext>
            </a:extLst>
          </p:cNvPr>
          <p:cNvSpPr>
            <a:spLocks noGrp="1"/>
          </p:cNvSpPr>
          <p:nvPr>
            <p:ph type="body" sz="quarter" idx="53" hasCustomPrompt="1"/>
          </p:nvPr>
        </p:nvSpPr>
        <p:spPr bwMode="gray">
          <a:xfrm>
            <a:off x="5787488" y="1074738"/>
            <a:ext cx="3017520" cy="349616"/>
          </a:xfrm>
        </p:spPr>
        <p:txBody>
          <a:bodyPr lIns="0" tIns="0" rIns="0" bIns="0" anchor="ctr"/>
          <a:lstStyle>
            <a:lvl1pPr marL="0" indent="0" algn="r">
              <a:buFont typeface="Arial" panose="020B0604020202020204" pitchFamily="34" charset="0"/>
              <a:buNone/>
              <a:defRPr sz="1400">
                <a:solidFill>
                  <a:schemeClr val="accent1"/>
                </a:solidFill>
                <a:latin typeface="+mj-lt"/>
              </a:defRPr>
            </a:lvl1pPr>
          </a:lstStyle>
          <a:p>
            <a:pPr lvl="0"/>
            <a:r>
              <a:rPr lang="en-US" dirty="0"/>
              <a:t>Title</a:t>
            </a:r>
          </a:p>
        </p:txBody>
      </p:sp>
      <p:sp>
        <p:nvSpPr>
          <p:cNvPr id="55" name="Text Placeholder 5">
            <a:extLst>
              <a:ext uri="{FF2B5EF4-FFF2-40B4-BE49-F238E27FC236}">
                <a16:creationId xmlns:a16="http://schemas.microsoft.com/office/drawing/2014/main" id="{6704B853-92BC-4755-8429-4E8BF0F67255}"/>
              </a:ext>
            </a:extLst>
          </p:cNvPr>
          <p:cNvSpPr>
            <a:spLocks noGrp="1"/>
          </p:cNvSpPr>
          <p:nvPr>
            <p:ph type="body" sz="quarter" idx="54" hasCustomPrompt="1"/>
          </p:nvPr>
        </p:nvSpPr>
        <p:spPr bwMode="gray">
          <a:xfrm>
            <a:off x="5787488" y="3253153"/>
            <a:ext cx="3017520" cy="1318847"/>
          </a:xfrm>
        </p:spPr>
        <p:txBody>
          <a:bodyPr lIns="0" tIns="0" rIns="0" bIns="0" anchor="t"/>
          <a:lstStyle>
            <a:lvl1pPr marL="0" indent="0" algn="r">
              <a:buFont typeface="Arial" panose="020B0604020202020204" pitchFamily="34" charset="0"/>
              <a:buNone/>
              <a:defRPr sz="1200">
                <a:latin typeface="+mn-lt"/>
              </a:defRPr>
            </a:lvl1pPr>
          </a:lstStyle>
          <a:p>
            <a:pPr lvl="0"/>
            <a:r>
              <a:rPr lang="en-US" dirty="0"/>
              <a:t>Text</a:t>
            </a:r>
          </a:p>
        </p:txBody>
      </p:sp>
      <p:sp>
        <p:nvSpPr>
          <p:cNvPr id="56" name="Text Placeholder 5">
            <a:extLst>
              <a:ext uri="{FF2B5EF4-FFF2-40B4-BE49-F238E27FC236}">
                <a16:creationId xmlns:a16="http://schemas.microsoft.com/office/drawing/2014/main" id="{10F7BB3B-070D-44D0-8532-22A766ECACC4}"/>
              </a:ext>
            </a:extLst>
          </p:cNvPr>
          <p:cNvSpPr>
            <a:spLocks noGrp="1"/>
          </p:cNvSpPr>
          <p:nvPr>
            <p:ph type="body" sz="quarter" idx="55" hasCustomPrompt="1"/>
          </p:nvPr>
        </p:nvSpPr>
        <p:spPr bwMode="gray">
          <a:xfrm>
            <a:off x="5787488" y="2885953"/>
            <a:ext cx="3017520" cy="349616"/>
          </a:xfrm>
        </p:spPr>
        <p:txBody>
          <a:bodyPr lIns="0" tIns="0" rIns="0" bIns="0" anchor="ctr"/>
          <a:lstStyle>
            <a:lvl1pPr marL="0" indent="0" algn="r">
              <a:buFont typeface="Arial" panose="020B0604020202020204" pitchFamily="34" charset="0"/>
              <a:buNone/>
              <a:defRPr sz="1400">
                <a:solidFill>
                  <a:schemeClr val="accent2"/>
                </a:solidFill>
                <a:latin typeface="+mj-lt"/>
              </a:defRPr>
            </a:lvl1pPr>
          </a:lstStyle>
          <a:p>
            <a:pPr lvl="0"/>
            <a:r>
              <a:rPr lang="en-US" dirty="0"/>
              <a:t>Title</a:t>
            </a:r>
          </a:p>
        </p:txBody>
      </p:sp>
    </p:spTree>
    <p:extLst>
      <p:ext uri="{BB962C8B-B14F-4D97-AF65-F5344CB8AC3E}">
        <p14:creationId xmlns:p14="http://schemas.microsoft.com/office/powerpoint/2010/main" val="540298061"/>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ght title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60A106C-7E83-4E97-8AE0-90E2885456BF}"/>
              </a:ext>
            </a:extLst>
          </p:cNvPr>
          <p:cNvCxnSpPr>
            <a:cxnSpLocks/>
          </p:cNvCxnSpPr>
          <p:nvPr userDrawn="1"/>
        </p:nvCxnSpPr>
        <p:spPr bwMode="gray">
          <a:xfrm flipV="1">
            <a:off x="320675" y="2824162"/>
            <a:ext cx="8493125" cy="1"/>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0A45B7-0313-483B-AE78-7E39674CD89A}"/>
              </a:ext>
            </a:extLst>
          </p:cNvPr>
          <p:cNvCxnSpPr/>
          <p:nvPr userDrawn="1"/>
        </p:nvCxnSpPr>
        <p:spPr bwMode="gray">
          <a:xfrm>
            <a:off x="2399194"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7F9E84B-B0C7-4FEB-B8C8-B5137DF9BA2F}"/>
              </a:ext>
            </a:extLst>
          </p:cNvPr>
          <p:cNvCxnSpPr/>
          <p:nvPr userDrawn="1"/>
        </p:nvCxnSpPr>
        <p:spPr bwMode="gray">
          <a:xfrm>
            <a:off x="4562840"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746778-1213-402F-A56D-B7A31D93C456}"/>
              </a:ext>
            </a:extLst>
          </p:cNvPr>
          <p:cNvCxnSpPr/>
          <p:nvPr userDrawn="1"/>
        </p:nvCxnSpPr>
        <p:spPr bwMode="gray">
          <a:xfrm>
            <a:off x="6726487"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484321"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4647967"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320675"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2484322"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5" name="Text Placeholder 5">
            <a:extLst>
              <a:ext uri="{FF2B5EF4-FFF2-40B4-BE49-F238E27FC236}">
                <a16:creationId xmlns:a16="http://schemas.microsoft.com/office/drawing/2014/main" id="{0621D659-92B1-4C6E-BA9E-340B7DE5A15D}"/>
              </a:ext>
            </a:extLst>
          </p:cNvPr>
          <p:cNvSpPr>
            <a:spLocks noGrp="1"/>
          </p:cNvSpPr>
          <p:nvPr>
            <p:ph type="body" sz="quarter" idx="34" hasCustomPrompt="1"/>
          </p:nvPr>
        </p:nvSpPr>
        <p:spPr bwMode="gray">
          <a:xfrm>
            <a:off x="4647969"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28" name="Text Placeholder 5">
            <a:extLst>
              <a:ext uri="{FF2B5EF4-FFF2-40B4-BE49-F238E27FC236}">
                <a16:creationId xmlns:a16="http://schemas.microsoft.com/office/drawing/2014/main" id="{04D45D0F-ACD9-4F42-B26B-D669974F0A30}"/>
              </a:ext>
            </a:extLst>
          </p:cNvPr>
          <p:cNvSpPr>
            <a:spLocks noGrp="1"/>
          </p:cNvSpPr>
          <p:nvPr>
            <p:ph type="body" sz="quarter" idx="35" hasCustomPrompt="1"/>
          </p:nvPr>
        </p:nvSpPr>
        <p:spPr bwMode="gray">
          <a:xfrm>
            <a:off x="6811616"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EC0D2291-4990-48EB-AB3C-41113664CF1A}"/>
              </a:ext>
            </a:extLst>
          </p:cNvPr>
          <p:cNvSpPr>
            <a:spLocks noGrp="1"/>
          </p:cNvSpPr>
          <p:nvPr>
            <p:ph type="body" sz="quarter" idx="36" hasCustomPrompt="1"/>
          </p:nvPr>
        </p:nvSpPr>
        <p:spPr bwMode="gray">
          <a:xfrm>
            <a:off x="6811616"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Tree>
    <p:extLst>
      <p:ext uri="{BB962C8B-B14F-4D97-AF65-F5344CB8AC3E}">
        <p14:creationId xmlns:p14="http://schemas.microsoft.com/office/powerpoint/2010/main" val="3815732356"/>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68077" cy="430887"/>
          </a:xfrm>
        </p:spPr>
        <p:txBody>
          <a:bodyPr wrap="none" lIns="0" tIns="0" rIns="0" bIns="0">
            <a:spAutoFit/>
          </a:bodyPr>
          <a:lstStyle>
            <a:lvl1pPr marL="0" indent="0">
              <a:buNone/>
              <a:defRPr sz="2800">
                <a:solidFill>
                  <a:schemeClr val="accent1"/>
                </a:solidFill>
                <a:latin typeface="+mj-lt"/>
              </a:defRPr>
            </a:lvl1pPr>
          </a:lstStyle>
          <a:p>
            <a:pPr lvl="0"/>
            <a:r>
              <a:rPr lang="en-US" dirty="0"/>
              <a:t>01.</a:t>
            </a:r>
          </a:p>
        </p:txBody>
      </p:sp>
      <p:grpSp>
        <p:nvGrpSpPr>
          <p:cNvPr id="11" name="Group 10">
            <a:extLst>
              <a:ext uri="{FF2B5EF4-FFF2-40B4-BE49-F238E27FC236}">
                <a16:creationId xmlns:a16="http://schemas.microsoft.com/office/drawing/2014/main" id="{C845FAF1-F041-48CD-A27E-2318C80FEE14}"/>
              </a:ext>
            </a:extLst>
          </p:cNvPr>
          <p:cNvGrpSpPr/>
          <p:nvPr userDrawn="1"/>
        </p:nvGrpSpPr>
        <p:grpSpPr bwMode="gray">
          <a:xfrm>
            <a:off x="4648200" y="699958"/>
            <a:ext cx="4007391" cy="3442714"/>
            <a:chOff x="6531873" y="1076325"/>
            <a:chExt cx="2283515" cy="1961747"/>
          </a:xfrm>
        </p:grpSpPr>
        <p:sp>
          <p:nvSpPr>
            <p:cNvPr id="12" name="Oval 11">
              <a:extLst>
                <a:ext uri="{FF2B5EF4-FFF2-40B4-BE49-F238E27FC236}">
                  <a16:creationId xmlns:a16="http://schemas.microsoft.com/office/drawing/2014/main" id="{6DFB59F3-B6F9-4201-8EBA-C5BFF3AC8E64}"/>
                </a:ext>
              </a:extLst>
            </p:cNvPr>
            <p:cNvSpPr/>
            <p:nvPr/>
          </p:nvSpPr>
          <p:spPr bwMode="gray">
            <a:xfrm>
              <a:off x="7320724" y="1076325"/>
              <a:ext cx="1494664" cy="1494664"/>
            </a:xfrm>
            <a:prstGeom prst="ellipse">
              <a:avLst/>
            </a:prstGeom>
            <a:gradFill flip="none" rotWithShape="1">
              <a:gsLst>
                <a:gs pos="0">
                  <a:schemeClr val="accent4"/>
                </a:gs>
                <a:gs pos="100000">
                  <a:schemeClr val="accent4">
                    <a:alpha val="7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1B0092C-A810-4877-ACCC-9DACCDF6D711}"/>
                </a:ext>
              </a:extLst>
            </p:cNvPr>
            <p:cNvSpPr/>
            <p:nvPr/>
          </p:nvSpPr>
          <p:spPr bwMode="gray">
            <a:xfrm>
              <a:off x="6531873" y="1543408"/>
              <a:ext cx="1494664" cy="1494664"/>
            </a:xfrm>
            <a:prstGeom prst="ellipse">
              <a:avLst/>
            </a:pr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BC279C8-0AC1-4152-A13A-BB32EFA76F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6687466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4A2CECD-DF9C-46E7-8FF7-E521FE00101A}"/>
              </a:ext>
            </a:extLst>
          </p:cNvPr>
          <p:cNvGrpSpPr/>
          <p:nvPr userDrawn="1"/>
        </p:nvGrpSpPr>
        <p:grpSpPr bwMode="gray">
          <a:xfrm>
            <a:off x="4800600" y="666750"/>
            <a:ext cx="3576641" cy="3615332"/>
            <a:chOff x="-2814641" y="-2652717"/>
            <a:chExt cx="3962974" cy="4005844"/>
          </a:xfrm>
        </p:grpSpPr>
        <p:sp>
          <p:nvSpPr>
            <p:cNvPr id="27" name="Oval 26">
              <a:extLst>
                <a:ext uri="{FF2B5EF4-FFF2-40B4-BE49-F238E27FC236}">
                  <a16:creationId xmlns:a16="http://schemas.microsoft.com/office/drawing/2014/main" id="{122EBD42-E9BF-4D4B-A66A-6892393E54BC}"/>
                </a:ext>
              </a:extLst>
            </p:cNvPr>
            <p:cNvSpPr>
              <a:spLocks noChangeAspect="1"/>
            </p:cNvSpPr>
            <p:nvPr userDrawn="1"/>
          </p:nvSpPr>
          <p:spPr bwMode="gray">
            <a:xfrm>
              <a:off x="-2814641" y="-2097727"/>
              <a:ext cx="2386583" cy="2386584"/>
            </a:xfrm>
            <a:prstGeom prst="ellipse">
              <a:avLst/>
            </a:prstGeom>
            <a:gradFill flip="none" rotWithShape="1">
              <a:gsLst>
                <a:gs pos="57000">
                  <a:srgbClr val="A375FF">
                    <a:alpha val="11000"/>
                  </a:srgbClr>
                </a:gs>
                <a:gs pos="10000">
                  <a:schemeClr val="accent2"/>
                </a:gs>
                <a:gs pos="100000">
                  <a:schemeClr val="accent2">
                    <a:alpha val="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1EC3E41-A8A2-4AC0-A47A-58D117B31C1E}"/>
                </a:ext>
              </a:extLst>
            </p:cNvPr>
            <p:cNvSpPr>
              <a:spLocks noChangeAspect="1"/>
            </p:cNvSpPr>
            <p:nvPr userDrawn="1"/>
          </p:nvSpPr>
          <p:spPr bwMode="gray">
            <a:xfrm>
              <a:off x="-1238250" y="-1592466"/>
              <a:ext cx="2386583" cy="2386584"/>
            </a:xfrm>
            <a:prstGeom prst="ellipse">
              <a:avLst/>
            </a:prstGeom>
            <a:gradFill flip="none" rotWithShape="1">
              <a:gsLst>
                <a:gs pos="61000">
                  <a:schemeClr val="accent5">
                    <a:alpha val="13000"/>
                  </a:schemeClr>
                </a:gs>
                <a:gs pos="8000">
                  <a:schemeClr val="accent5"/>
                </a:gs>
                <a:gs pos="77000">
                  <a:schemeClr val="accent5">
                    <a:alpha val="0"/>
                  </a:schemeClr>
                </a:gs>
              </a:gsLst>
              <a:lin ang="14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28237F5-8C88-4492-B905-87F177AB52C1}"/>
                </a:ext>
              </a:extLst>
            </p:cNvPr>
            <p:cNvSpPr>
              <a:spLocks noChangeAspect="1"/>
            </p:cNvSpPr>
            <p:nvPr userDrawn="1"/>
          </p:nvSpPr>
          <p:spPr bwMode="gray">
            <a:xfrm>
              <a:off x="-1776415" y="-2652717"/>
              <a:ext cx="2386583" cy="2386584"/>
            </a:xfrm>
            <a:prstGeom prst="ellipse">
              <a:avLst/>
            </a:prstGeom>
            <a:gradFill flip="none" rotWithShape="1">
              <a:gsLst>
                <a:gs pos="68000">
                  <a:srgbClr val="039BDA">
                    <a:alpha val="13000"/>
                  </a:srgbClr>
                </a:gs>
                <a:gs pos="0">
                  <a:schemeClr val="accent1"/>
                </a:gs>
                <a:gs pos="100000">
                  <a:schemeClr val="accent4">
                    <a:alpha val="0"/>
                  </a:schemeClr>
                </a:gs>
              </a:gsLst>
              <a:lin ang="9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38C512B5-5971-4523-AF98-6872DBD353D9}"/>
                </a:ext>
              </a:extLst>
            </p:cNvPr>
            <p:cNvSpPr>
              <a:spLocks noChangeAspect="1"/>
            </p:cNvSpPr>
            <p:nvPr userDrawn="1"/>
          </p:nvSpPr>
          <p:spPr bwMode="gray">
            <a:xfrm>
              <a:off x="-2276474" y="-1033457"/>
              <a:ext cx="2386583" cy="2386584"/>
            </a:xfrm>
            <a:prstGeom prst="ellipse">
              <a:avLst/>
            </a:prstGeom>
            <a:gradFill flip="none" rotWithShape="1">
              <a:gsLst>
                <a:gs pos="71000">
                  <a:srgbClr val="039BDA">
                    <a:alpha val="0"/>
                  </a:srgbClr>
                </a:gs>
                <a:gs pos="9000">
                  <a:schemeClr val="accent1"/>
                </a:gs>
                <a:gs pos="100000">
                  <a:schemeClr val="accent4">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02.</a:t>
            </a:r>
          </a:p>
        </p:txBody>
      </p:sp>
      <p:pic>
        <p:nvPicPr>
          <p:cNvPr id="10" name="Picture 9">
            <a:extLst>
              <a:ext uri="{FF2B5EF4-FFF2-40B4-BE49-F238E27FC236}">
                <a16:creationId xmlns:a16="http://schemas.microsoft.com/office/drawing/2014/main" id="{D55E7684-D9BD-4C8B-9620-A988694B36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39003591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03.</a:t>
            </a:r>
          </a:p>
        </p:txBody>
      </p:sp>
      <p:grpSp>
        <p:nvGrpSpPr>
          <p:cNvPr id="16" name="Group 15">
            <a:extLst>
              <a:ext uri="{FF2B5EF4-FFF2-40B4-BE49-F238E27FC236}">
                <a16:creationId xmlns:a16="http://schemas.microsoft.com/office/drawing/2014/main" id="{DD7A0416-BB17-4178-BEED-71440C5FC2EB}"/>
              </a:ext>
            </a:extLst>
          </p:cNvPr>
          <p:cNvGrpSpPr/>
          <p:nvPr userDrawn="1"/>
        </p:nvGrpSpPr>
        <p:grpSpPr bwMode="gray">
          <a:xfrm>
            <a:off x="4952999" y="895350"/>
            <a:ext cx="3438937" cy="3438939"/>
            <a:chOff x="-5257800" y="-4102097"/>
            <a:chExt cx="4014214" cy="4014216"/>
          </a:xfrm>
        </p:grpSpPr>
        <p:sp>
          <p:nvSpPr>
            <p:cNvPr id="17" name="Oval 16">
              <a:extLst>
                <a:ext uri="{FF2B5EF4-FFF2-40B4-BE49-F238E27FC236}">
                  <a16:creationId xmlns:a16="http://schemas.microsoft.com/office/drawing/2014/main" id="{D133F32E-7489-4D85-9DB1-AA02EE2F777C}"/>
                </a:ext>
              </a:extLst>
            </p:cNvPr>
            <p:cNvSpPr>
              <a:spLocks noChangeAspect="1"/>
            </p:cNvSpPr>
            <p:nvPr userDrawn="1"/>
          </p:nvSpPr>
          <p:spPr bwMode="gray">
            <a:xfrm>
              <a:off x="-5257800" y="-4102097"/>
              <a:ext cx="4014214" cy="4014216"/>
            </a:xfrm>
            <a:prstGeom prst="ellipse">
              <a:avLst/>
            </a:prstGeom>
            <a:gradFill flip="none" rotWithShape="1">
              <a:gsLst>
                <a:gs pos="68000">
                  <a:srgbClr val="039BDA">
                    <a:alpha val="13000"/>
                  </a:srgbClr>
                </a:gs>
                <a:gs pos="4000">
                  <a:schemeClr val="accent1"/>
                </a:gs>
                <a:gs pos="10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8AD42C8-CC64-4745-A488-6851251CFCFF}"/>
                </a:ext>
              </a:extLst>
            </p:cNvPr>
            <p:cNvSpPr>
              <a:spLocks noChangeAspect="1"/>
            </p:cNvSpPr>
            <p:nvPr userDrawn="1"/>
          </p:nvSpPr>
          <p:spPr bwMode="gray">
            <a:xfrm>
              <a:off x="-4194009" y="-1974515"/>
              <a:ext cx="1883663" cy="1883664"/>
            </a:xfrm>
            <a:prstGeom prst="ellipse">
              <a:avLst/>
            </a:prstGeom>
            <a:gradFill flip="none" rotWithShape="1">
              <a:gsLst>
                <a:gs pos="68000">
                  <a:schemeClr val="accent3">
                    <a:alpha val="13000"/>
                  </a:schemeClr>
                </a:gs>
                <a:gs pos="8000">
                  <a:schemeClr val="accent3"/>
                </a:gs>
                <a:gs pos="100000">
                  <a:schemeClr val="accent4">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B6C8FEE2-1F1E-48D5-968B-BBCE8BD010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7051788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500137" cy="430887"/>
          </a:xfrm>
        </p:spPr>
        <p:txBody>
          <a:bodyPr wrap="none" lIns="0" tIns="0" rIns="0" bIns="0">
            <a:spAutoFit/>
          </a:bodyPr>
          <a:lstStyle>
            <a:lvl1pPr marL="0" indent="0">
              <a:buNone/>
              <a:defRPr sz="2800">
                <a:solidFill>
                  <a:schemeClr val="accent1"/>
                </a:solidFill>
                <a:latin typeface="+mj-lt"/>
              </a:defRPr>
            </a:lvl1pPr>
          </a:lstStyle>
          <a:p>
            <a:pPr lvl="0"/>
            <a:r>
              <a:rPr lang="en-US" dirty="0"/>
              <a:t>04.</a:t>
            </a:r>
          </a:p>
        </p:txBody>
      </p:sp>
      <p:grpSp>
        <p:nvGrpSpPr>
          <p:cNvPr id="31" name="Group 30">
            <a:extLst>
              <a:ext uri="{FF2B5EF4-FFF2-40B4-BE49-F238E27FC236}">
                <a16:creationId xmlns:a16="http://schemas.microsoft.com/office/drawing/2014/main" id="{0F917BC2-54E8-44A9-AA9B-4A2B73AF7764}"/>
              </a:ext>
            </a:extLst>
          </p:cNvPr>
          <p:cNvGrpSpPr/>
          <p:nvPr userDrawn="1"/>
        </p:nvGrpSpPr>
        <p:grpSpPr bwMode="gray">
          <a:xfrm>
            <a:off x="5140043" y="742950"/>
            <a:ext cx="3396321" cy="3435209"/>
            <a:chOff x="-2781243" y="-2005012"/>
            <a:chExt cx="3959798" cy="4005137"/>
          </a:xfrm>
        </p:grpSpPr>
        <p:sp>
          <p:nvSpPr>
            <p:cNvPr id="32" name="Oval 31">
              <a:extLst>
                <a:ext uri="{FF2B5EF4-FFF2-40B4-BE49-F238E27FC236}">
                  <a16:creationId xmlns:a16="http://schemas.microsoft.com/office/drawing/2014/main" id="{C30AD142-7098-461B-85A9-A1E16D31100B}"/>
                </a:ext>
              </a:extLst>
            </p:cNvPr>
            <p:cNvSpPr>
              <a:spLocks noChangeAspect="1"/>
            </p:cNvSpPr>
            <p:nvPr userDrawn="1"/>
          </p:nvSpPr>
          <p:spPr bwMode="gray">
            <a:xfrm>
              <a:off x="-1457326" y="-2000251"/>
              <a:ext cx="2624327" cy="2624328"/>
            </a:xfrm>
            <a:prstGeom prst="ellipse">
              <a:avLst/>
            </a:prstGeom>
            <a:gradFill flip="none" rotWithShape="1">
              <a:gsLst>
                <a:gs pos="58000">
                  <a:srgbClr val="039BDA">
                    <a:alpha val="23000"/>
                  </a:srgbClr>
                </a:gs>
                <a:gs pos="9000">
                  <a:schemeClr val="accent1"/>
                </a:gs>
                <a:gs pos="83000">
                  <a:schemeClr val="accent4">
                    <a:alpha val="0"/>
                  </a:schemeClr>
                </a:gs>
              </a:gsLst>
              <a:lin ang="3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FD5B55E-4588-4C08-A905-27C2B55E54FF}"/>
                </a:ext>
              </a:extLst>
            </p:cNvPr>
            <p:cNvSpPr>
              <a:spLocks noChangeAspect="1"/>
            </p:cNvSpPr>
            <p:nvPr userDrawn="1"/>
          </p:nvSpPr>
          <p:spPr bwMode="gray">
            <a:xfrm>
              <a:off x="-1491492" y="-669923"/>
              <a:ext cx="2670047" cy="2670048"/>
            </a:xfrm>
            <a:prstGeom prst="ellipse">
              <a:avLst/>
            </a:prstGeom>
            <a:gradFill flip="none" rotWithShape="1">
              <a:gsLst>
                <a:gs pos="60000">
                  <a:srgbClr val="A375FF">
                    <a:alpha val="17000"/>
                  </a:srgbClr>
                </a:gs>
                <a:gs pos="0">
                  <a:schemeClr val="accent2"/>
                </a:gs>
                <a:gs pos="100000">
                  <a:schemeClr val="accent2">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E638349-1DC9-4614-A504-CDD562A384A2}"/>
                </a:ext>
              </a:extLst>
            </p:cNvPr>
            <p:cNvSpPr>
              <a:spLocks noChangeAspect="1"/>
            </p:cNvSpPr>
            <p:nvPr userDrawn="1"/>
          </p:nvSpPr>
          <p:spPr bwMode="gray">
            <a:xfrm>
              <a:off x="-2781243" y="-2005012"/>
              <a:ext cx="2670047" cy="2670048"/>
            </a:xfrm>
            <a:prstGeom prst="ellipse">
              <a:avLst/>
            </a:prstGeom>
            <a:gradFill flip="none" rotWithShape="1">
              <a:gsLst>
                <a:gs pos="60000">
                  <a:srgbClr val="A375FF">
                    <a:alpha val="11000"/>
                  </a:srgbClr>
                </a:gs>
                <a:gs pos="6000">
                  <a:schemeClr val="accent2"/>
                </a:gs>
                <a:gs pos="100000">
                  <a:schemeClr val="accent2">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2AE39D-6D82-4EF2-ABB6-EAC0DDA405BA}"/>
                </a:ext>
              </a:extLst>
            </p:cNvPr>
            <p:cNvSpPr>
              <a:spLocks noChangeAspect="1"/>
            </p:cNvSpPr>
            <p:nvPr userDrawn="1"/>
          </p:nvSpPr>
          <p:spPr bwMode="gray">
            <a:xfrm>
              <a:off x="-2781243" y="-644520"/>
              <a:ext cx="2624327" cy="2624328"/>
            </a:xfrm>
            <a:prstGeom prst="ellipse">
              <a:avLst/>
            </a:prstGeom>
            <a:gradFill flip="none" rotWithShape="1">
              <a:gsLst>
                <a:gs pos="58000">
                  <a:schemeClr val="accent4">
                    <a:alpha val="13000"/>
                  </a:schemeClr>
                </a:gs>
                <a:gs pos="0">
                  <a:schemeClr val="accent4"/>
                </a:gs>
                <a:gs pos="100000">
                  <a:schemeClr val="accent4">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B704B7-94AA-4610-A074-E217163FEFBE}"/>
                </a:ext>
              </a:extLst>
            </p:cNvPr>
            <p:cNvSpPr/>
            <p:nvPr userDrawn="1"/>
          </p:nvSpPr>
          <p:spPr bwMode="gray">
            <a:xfrm>
              <a:off x="-1459706" y="-669132"/>
              <a:ext cx="1316831" cy="133588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D2EBEECB-602B-4773-97C9-1401B9D84A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193882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414356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05.</a:t>
            </a:r>
          </a:p>
        </p:txBody>
      </p:sp>
      <p:grpSp>
        <p:nvGrpSpPr>
          <p:cNvPr id="11" name="Group 10">
            <a:extLst>
              <a:ext uri="{FF2B5EF4-FFF2-40B4-BE49-F238E27FC236}">
                <a16:creationId xmlns:a16="http://schemas.microsoft.com/office/drawing/2014/main" id="{840C9F1E-DE8F-4F19-980C-CEDA0F6A5E10}"/>
              </a:ext>
            </a:extLst>
          </p:cNvPr>
          <p:cNvGrpSpPr/>
          <p:nvPr userDrawn="1"/>
        </p:nvGrpSpPr>
        <p:grpSpPr bwMode="gray">
          <a:xfrm>
            <a:off x="5477608" y="764290"/>
            <a:ext cx="2987219" cy="3281240"/>
            <a:chOff x="-4073526" y="-2951353"/>
            <a:chExt cx="3639311" cy="3997516"/>
          </a:xfrm>
        </p:grpSpPr>
        <p:sp>
          <p:nvSpPr>
            <p:cNvPr id="12" name="Oval 11">
              <a:extLst>
                <a:ext uri="{FF2B5EF4-FFF2-40B4-BE49-F238E27FC236}">
                  <a16:creationId xmlns:a16="http://schemas.microsoft.com/office/drawing/2014/main" id="{B230C868-ECB0-45C6-9882-DA9EB1E444AC}"/>
                </a:ext>
              </a:extLst>
            </p:cNvPr>
            <p:cNvSpPr>
              <a:spLocks noChangeAspect="1"/>
            </p:cNvSpPr>
            <p:nvPr userDrawn="1"/>
          </p:nvSpPr>
          <p:spPr bwMode="gray">
            <a:xfrm>
              <a:off x="-4073526" y="-2951353"/>
              <a:ext cx="3639311" cy="3639312"/>
            </a:xfrm>
            <a:prstGeom prst="ellipse">
              <a:avLst/>
            </a:prstGeom>
            <a:gradFill flip="none" rotWithShape="1">
              <a:gsLst>
                <a:gs pos="58000">
                  <a:schemeClr val="accent3">
                    <a:alpha val="24000"/>
                  </a:schemeClr>
                </a:gs>
                <a:gs pos="9000">
                  <a:schemeClr val="accent3">
                    <a:alpha val="85000"/>
                  </a:schemeClr>
                </a:gs>
                <a:gs pos="100000">
                  <a:schemeClr val="accent3">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84CF372-22D1-4229-B419-BF1E425D6447}"/>
                </a:ext>
              </a:extLst>
            </p:cNvPr>
            <p:cNvSpPr/>
            <p:nvPr userDrawn="1"/>
          </p:nvSpPr>
          <p:spPr bwMode="gray">
            <a:xfrm>
              <a:off x="-2069935" y="-1023938"/>
              <a:ext cx="1630599" cy="2070101"/>
            </a:xfrm>
            <a:prstGeom prst="rect">
              <a:avLst/>
            </a:prstGeom>
            <a:gradFill flip="none" rotWithShape="1">
              <a:gsLst>
                <a:gs pos="0">
                  <a:schemeClr val="accent1"/>
                </a:gs>
                <a:gs pos="39000">
                  <a:schemeClr val="accent1">
                    <a:alpha val="48000"/>
                  </a:schemeClr>
                </a:gs>
                <a:gs pos="100000">
                  <a:schemeClr val="accent1">
                    <a:alpha val="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Rectangle 13">
              <a:extLst>
                <a:ext uri="{FF2B5EF4-FFF2-40B4-BE49-F238E27FC236}">
                  <a16:creationId xmlns:a16="http://schemas.microsoft.com/office/drawing/2014/main" id="{58BFB3B5-A5DD-47E5-B1C4-A55BE95D9BB2}"/>
                </a:ext>
              </a:extLst>
            </p:cNvPr>
            <p:cNvSpPr/>
            <p:nvPr userDrawn="1"/>
          </p:nvSpPr>
          <p:spPr bwMode="gray">
            <a:xfrm>
              <a:off x="-3702050" y="-47625"/>
              <a:ext cx="1630599" cy="1093788"/>
            </a:xfrm>
            <a:prstGeom prst="rect">
              <a:avLst/>
            </a:prstGeom>
            <a:gradFill flip="none" rotWithShape="1">
              <a:gsLst>
                <a:gs pos="0">
                  <a:schemeClr val="accent2"/>
                </a:gs>
                <a:gs pos="44200">
                  <a:srgbClr val="A375FF">
                    <a:alpha val="42000"/>
                  </a:srgbClr>
                </a:gs>
                <a:gs pos="100000">
                  <a:schemeClr val="accent2">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9D143F05-7946-40E0-B5B1-887E01A3BA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17799235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516167" cy="430887"/>
          </a:xfrm>
        </p:spPr>
        <p:txBody>
          <a:bodyPr wrap="none" lIns="0" tIns="0" rIns="0" bIns="0">
            <a:spAutoFit/>
          </a:bodyPr>
          <a:lstStyle>
            <a:lvl1pPr marL="0" indent="0">
              <a:buNone/>
              <a:defRPr sz="2800">
                <a:solidFill>
                  <a:schemeClr val="accent1"/>
                </a:solidFill>
                <a:latin typeface="+mj-lt"/>
              </a:defRPr>
            </a:lvl1pPr>
          </a:lstStyle>
          <a:p>
            <a:pPr lvl="0"/>
            <a:r>
              <a:rPr lang="en-US" dirty="0"/>
              <a:t>06.</a:t>
            </a:r>
          </a:p>
        </p:txBody>
      </p:sp>
      <p:grpSp>
        <p:nvGrpSpPr>
          <p:cNvPr id="30" name="Group 29">
            <a:extLst>
              <a:ext uri="{FF2B5EF4-FFF2-40B4-BE49-F238E27FC236}">
                <a16:creationId xmlns:a16="http://schemas.microsoft.com/office/drawing/2014/main" id="{CFCDA7BC-E91B-47AC-82B0-95CCC7AF36A2}"/>
              </a:ext>
            </a:extLst>
          </p:cNvPr>
          <p:cNvGrpSpPr/>
          <p:nvPr userDrawn="1"/>
        </p:nvGrpSpPr>
        <p:grpSpPr bwMode="gray">
          <a:xfrm>
            <a:off x="5181600" y="722577"/>
            <a:ext cx="3273419" cy="3551249"/>
            <a:chOff x="1423648" y="-3821905"/>
            <a:chExt cx="4008014" cy="4348193"/>
          </a:xfrm>
        </p:grpSpPr>
        <p:sp>
          <p:nvSpPr>
            <p:cNvPr id="16" name="Oval 15">
              <a:extLst>
                <a:ext uri="{FF2B5EF4-FFF2-40B4-BE49-F238E27FC236}">
                  <a16:creationId xmlns:a16="http://schemas.microsoft.com/office/drawing/2014/main" id="{8DA32B86-52B9-4EEF-98F8-2BE593479384}"/>
                </a:ext>
              </a:extLst>
            </p:cNvPr>
            <p:cNvSpPr>
              <a:spLocks noChangeAspect="1"/>
            </p:cNvSpPr>
            <p:nvPr userDrawn="1"/>
          </p:nvSpPr>
          <p:spPr bwMode="gray">
            <a:xfrm>
              <a:off x="2505075" y="-3821905"/>
              <a:ext cx="1847087" cy="1847088"/>
            </a:xfrm>
            <a:prstGeom prst="ellipse">
              <a:avLst/>
            </a:prstGeom>
            <a:gradFill flip="none" rotWithShape="1">
              <a:gsLst>
                <a:gs pos="45000">
                  <a:srgbClr val="039BDA">
                    <a:alpha val="32000"/>
                  </a:srgbClr>
                </a:gs>
                <a:gs pos="0">
                  <a:schemeClr val="accent1"/>
                </a:gs>
                <a:gs pos="92000">
                  <a:schemeClr val="accent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4E7FA8B-B146-4238-AC39-F199850FB0A0}"/>
                </a:ext>
              </a:extLst>
            </p:cNvPr>
            <p:cNvSpPr>
              <a:spLocks noChangeAspect="1"/>
            </p:cNvSpPr>
            <p:nvPr userDrawn="1"/>
          </p:nvSpPr>
          <p:spPr bwMode="gray">
            <a:xfrm>
              <a:off x="3584575" y="-3195637"/>
              <a:ext cx="1847087" cy="1847088"/>
            </a:xfrm>
            <a:prstGeom prst="ellipse">
              <a:avLst/>
            </a:prstGeom>
            <a:gradFill flip="none" rotWithShape="1">
              <a:gsLst>
                <a:gs pos="45000">
                  <a:schemeClr val="accent5">
                    <a:alpha val="39000"/>
                  </a:schemeClr>
                </a:gs>
                <a:gs pos="0">
                  <a:schemeClr val="accent5"/>
                </a:gs>
                <a:gs pos="92000">
                  <a:schemeClr val="accent5">
                    <a:alpha val="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599D2D1-62F5-491D-9347-B31E3AA1CA20}"/>
                </a:ext>
              </a:extLst>
            </p:cNvPr>
            <p:cNvSpPr>
              <a:spLocks noChangeAspect="1"/>
            </p:cNvSpPr>
            <p:nvPr userDrawn="1"/>
          </p:nvSpPr>
          <p:spPr bwMode="gray">
            <a:xfrm>
              <a:off x="3584575" y="-1951037"/>
              <a:ext cx="1847087" cy="1847088"/>
            </a:xfrm>
            <a:prstGeom prst="ellipse">
              <a:avLst/>
            </a:prstGeom>
            <a:gradFill flip="none" rotWithShape="1">
              <a:gsLst>
                <a:gs pos="56000">
                  <a:srgbClr val="039BDA">
                    <a:alpha val="32000"/>
                  </a:srgbClr>
                </a:gs>
                <a:gs pos="0">
                  <a:schemeClr val="accent1"/>
                </a:gs>
                <a:gs pos="92000">
                  <a:schemeClr val="accent1">
                    <a:alpha val="0"/>
                  </a:schemeClr>
                </a:gs>
              </a:gsLst>
              <a:lin ang="13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84B9C3A-2679-43C8-993F-D3452B8FAE81}"/>
                </a:ext>
              </a:extLst>
            </p:cNvPr>
            <p:cNvSpPr>
              <a:spLocks noChangeAspect="1"/>
            </p:cNvSpPr>
            <p:nvPr userDrawn="1"/>
          </p:nvSpPr>
          <p:spPr bwMode="gray">
            <a:xfrm>
              <a:off x="2505075" y="-1320800"/>
              <a:ext cx="1847087" cy="1847088"/>
            </a:xfrm>
            <a:prstGeom prst="ellipse">
              <a:avLst/>
            </a:prstGeom>
            <a:gradFill flip="none" rotWithShape="1">
              <a:gsLst>
                <a:gs pos="56000">
                  <a:schemeClr val="accent3">
                    <a:alpha val="23000"/>
                  </a:schemeClr>
                </a:gs>
                <a:gs pos="0">
                  <a:schemeClr val="accent3"/>
                </a:gs>
                <a:gs pos="92000">
                  <a:schemeClr val="accent3">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2337773-2949-4E4C-ACB7-A18ABF111BEF}"/>
                </a:ext>
              </a:extLst>
            </p:cNvPr>
            <p:cNvSpPr>
              <a:spLocks noChangeAspect="1"/>
            </p:cNvSpPr>
            <p:nvPr userDrawn="1"/>
          </p:nvSpPr>
          <p:spPr bwMode="gray">
            <a:xfrm>
              <a:off x="1423648" y="-1951037"/>
              <a:ext cx="1847087" cy="1847088"/>
            </a:xfrm>
            <a:prstGeom prst="ellipse">
              <a:avLst/>
            </a:prstGeom>
            <a:gradFill flip="none" rotWithShape="1">
              <a:gsLst>
                <a:gs pos="56000">
                  <a:srgbClr val="039BDA">
                    <a:alpha val="32000"/>
                  </a:srgbClr>
                </a:gs>
                <a:gs pos="0">
                  <a:schemeClr val="accent1"/>
                </a:gs>
                <a:gs pos="92000">
                  <a:schemeClr val="accent1">
                    <a:alpha val="0"/>
                  </a:schemeClr>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4961035-5969-4795-B572-023EA7F86EF2}"/>
                </a:ext>
              </a:extLst>
            </p:cNvPr>
            <p:cNvSpPr>
              <a:spLocks noChangeAspect="1"/>
            </p:cNvSpPr>
            <p:nvPr userDrawn="1"/>
          </p:nvSpPr>
          <p:spPr bwMode="gray">
            <a:xfrm>
              <a:off x="1423648" y="-3195637"/>
              <a:ext cx="1847087" cy="1847088"/>
            </a:xfrm>
            <a:prstGeom prst="ellipse">
              <a:avLst/>
            </a:prstGeom>
            <a:gradFill flip="none" rotWithShape="1">
              <a:gsLst>
                <a:gs pos="56000">
                  <a:schemeClr val="accent3">
                    <a:alpha val="23000"/>
                  </a:schemeClr>
                </a:gs>
                <a:gs pos="0">
                  <a:schemeClr val="accent3"/>
                </a:gs>
                <a:gs pos="92000">
                  <a:schemeClr val="accent3">
                    <a:alpha val="0"/>
                  </a:schemeClr>
                </a:gs>
              </a:gsLst>
              <a:lin ang="1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E324DF48-8C4E-4840-A606-AB37B0E49D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4266715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0C4FFE-CBEE-4906-9823-4164ADEA4911}"/>
              </a:ext>
            </a:extLst>
          </p:cNvPr>
          <p:cNvSpPr/>
          <p:nvPr userDrawn="1"/>
        </p:nvSpPr>
        <p:spPr bwMode="gray">
          <a:xfrm>
            <a:off x="0" y="0"/>
            <a:ext cx="9144000" cy="5143500"/>
          </a:xfrm>
          <a:prstGeom prst="rect">
            <a:avLst/>
          </a:prstGeom>
          <a:gradFill flip="none" rotWithShape="1">
            <a:gsLst>
              <a:gs pos="47000">
                <a:schemeClr val="bg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2209801" y="1885951"/>
            <a:ext cx="4724400" cy="905740"/>
          </a:xfrm>
        </p:spPr>
        <p:txBody>
          <a:bodyPr lIns="0" tIns="0" rIns="0" bIns="0" anchor="ctr">
            <a:noAutofit/>
          </a:bodyPr>
          <a:lstStyle>
            <a:lvl1pPr marL="0" indent="0" algn="ctr">
              <a:buNone/>
              <a:defRPr sz="2800">
                <a:latin typeface="+mj-lt"/>
              </a:defRPr>
            </a:lvl1pPr>
          </a:lstStyle>
          <a:p>
            <a:pPr lvl="0"/>
            <a:r>
              <a:rPr lang="en-US" dirty="0"/>
              <a:t>Questions</a:t>
            </a:r>
          </a:p>
        </p:txBody>
      </p:sp>
    </p:spTree>
    <p:extLst>
      <p:ext uri="{BB962C8B-B14F-4D97-AF65-F5344CB8AC3E}">
        <p14:creationId xmlns:p14="http://schemas.microsoft.com/office/powerpoint/2010/main" val="29591130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pic>
        <p:nvPicPr>
          <p:cNvPr id="23" name="Picture 22" descr="Logo, company name&#10;&#10;Description automatically generated">
            <a:extLst>
              <a:ext uri="{FF2B5EF4-FFF2-40B4-BE49-F238E27FC236}">
                <a16:creationId xmlns:a16="http://schemas.microsoft.com/office/drawing/2014/main" id="{8CF4D193-5FED-4C74-B2F8-EF074AA2CF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724400" y="386861"/>
            <a:ext cx="4072196" cy="4071101"/>
          </a:xfrm>
          <a:prstGeom prst="rect">
            <a:avLst/>
          </a:prstGeom>
        </p:spPr>
      </p:pic>
      <p:sp>
        <p:nvSpPr>
          <p:cNvPr id="8" name="Title 1">
            <a:extLst>
              <a:ext uri="{FF2B5EF4-FFF2-40B4-BE49-F238E27FC236}">
                <a16:creationId xmlns:a16="http://schemas.microsoft.com/office/drawing/2014/main" id="{86B184E1-4C6D-46A1-95DB-5392215EAC60}"/>
              </a:ext>
            </a:extLst>
          </p:cNvPr>
          <p:cNvSpPr>
            <a:spLocks noGrp="1"/>
          </p:cNvSpPr>
          <p:nvPr>
            <p:ph type="ctrTitle" hasCustomPrompt="1"/>
          </p:nvPr>
        </p:nvSpPr>
        <p:spPr bwMode="gray">
          <a:xfrm>
            <a:off x="327679" y="1657351"/>
            <a:ext cx="4114800" cy="763732"/>
          </a:xfrm>
          <a:prstGeom prst="rect">
            <a:avLst/>
          </a:prstGeom>
        </p:spPr>
        <p:txBody>
          <a:bodyPr wrap="none" lIns="0" tIns="0" rIns="0" bIns="0" anchor="ctr" anchorCtr="0">
            <a:noAutofit/>
          </a:bodyPr>
          <a:lstStyle>
            <a:lvl1pPr>
              <a:defRPr sz="4000" b="0" baseline="0">
                <a:solidFill>
                  <a:schemeClr val="tx1"/>
                </a:solidFill>
                <a:latin typeface="Raleway SemiBold" pitchFamily="2" charset="0"/>
                <a:ea typeface="Verdana" pitchFamily="34" charset="0"/>
                <a:cs typeface="Verdana" pitchFamily="34" charset="0"/>
              </a:defRPr>
            </a:lvl1pPr>
          </a:lstStyle>
          <a:p>
            <a:r>
              <a:rPr lang="nl-NL" dirty="0"/>
              <a:t>Text to come</a:t>
            </a:r>
          </a:p>
        </p:txBody>
      </p:sp>
      <p:sp>
        <p:nvSpPr>
          <p:cNvPr id="10" name="Text Placeholder 2">
            <a:extLst>
              <a:ext uri="{FF2B5EF4-FFF2-40B4-BE49-F238E27FC236}">
                <a16:creationId xmlns:a16="http://schemas.microsoft.com/office/drawing/2014/main" id="{FF96E0D4-918A-4FAB-9997-756286E3C96F}"/>
              </a:ext>
            </a:extLst>
          </p:cNvPr>
          <p:cNvSpPr>
            <a:spLocks noGrp="1"/>
          </p:cNvSpPr>
          <p:nvPr>
            <p:ph type="body" sz="quarter" idx="10"/>
          </p:nvPr>
        </p:nvSpPr>
        <p:spPr bwMode="gray">
          <a:xfrm>
            <a:off x="327677" y="2540976"/>
            <a:ext cx="4114800" cy="1097280"/>
          </a:xfrm>
        </p:spPr>
        <p:txBody>
          <a:bodyPr wrap="none" lIns="0" tIns="0" rIns="0" bIns="0">
            <a:noAutofit/>
          </a:bodyPr>
          <a:lstStyle>
            <a:lvl1pPr marL="0" indent="0">
              <a:spcAft>
                <a:spcPts val="0"/>
              </a:spcAft>
              <a:buNone/>
              <a:defRPr sz="1200">
                <a:solidFill>
                  <a:schemeClr val="accent1"/>
                </a:solidFill>
                <a:latin typeface="Raleway Medium" pitchFamily="2" charset="0"/>
              </a:defRPr>
            </a:lvl1pPr>
            <a:lvl2pPr marL="164592" indent="0">
              <a:buNone/>
              <a:defRPr>
                <a:solidFill>
                  <a:schemeClr val="accent1"/>
                </a:solidFill>
                <a:latin typeface="Raleway Medium" pitchFamily="2" charset="0"/>
              </a:defRPr>
            </a:lvl2pPr>
            <a:lvl3pPr marL="329184" indent="0">
              <a:buNone/>
              <a:defRPr>
                <a:solidFill>
                  <a:schemeClr val="accent1"/>
                </a:solidFill>
                <a:latin typeface="Raleway Medium" pitchFamily="2" charset="0"/>
              </a:defRPr>
            </a:lvl3pPr>
            <a:lvl4pPr marL="493776" indent="0">
              <a:buNone/>
              <a:defRPr>
                <a:solidFill>
                  <a:schemeClr val="accent1"/>
                </a:solidFill>
                <a:latin typeface="Raleway Medium" pitchFamily="2" charset="0"/>
              </a:defRPr>
            </a:lvl4pPr>
            <a:lvl5pPr marL="1080000" indent="0">
              <a:buNone/>
              <a:defRPr>
                <a:solidFill>
                  <a:schemeClr val="accent1"/>
                </a:solidFill>
                <a:latin typeface="Raleway Medium" pitchFamily="2" charset="0"/>
              </a:defRPr>
            </a:lvl5pPr>
          </a:lstStyle>
          <a:p>
            <a:pPr lvl="0"/>
            <a:r>
              <a:rPr lang="en-US" dirty="0"/>
              <a:t>Click to edit Master text styles</a:t>
            </a:r>
          </a:p>
        </p:txBody>
      </p:sp>
      <p:sp>
        <p:nvSpPr>
          <p:cNvPr id="11" name="AddClassification">
            <a:extLst>
              <a:ext uri="{FF2B5EF4-FFF2-40B4-BE49-F238E27FC236}">
                <a16:creationId xmlns:a16="http://schemas.microsoft.com/office/drawing/2014/main" id="{4CA3B924-5A8F-4360-80E0-7160E1409037}"/>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12" name="Picture 11">
            <a:extLst>
              <a:ext uri="{FF2B5EF4-FFF2-40B4-BE49-F238E27FC236}">
                <a16:creationId xmlns:a16="http://schemas.microsoft.com/office/drawing/2014/main" id="{5DD00D2A-AC24-465C-A5DE-2D256C6577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
        <p:nvSpPr>
          <p:cNvPr id="9" name="AddNotifier#1">
            <a:extLst>
              <a:ext uri="{FF2B5EF4-FFF2-40B4-BE49-F238E27FC236}">
                <a16:creationId xmlns:a16="http://schemas.microsoft.com/office/drawing/2014/main" id="{70533F78-AD5F-463F-858F-AC9D6D81086F}"/>
              </a:ext>
            </a:extLst>
          </p:cNvPr>
          <p:cNvSpPr txBox="1">
            <a:spLocks noChangeArrowheads="1"/>
          </p:cNvSpPr>
          <p:nvPr userDrawn="1"/>
        </p:nvSpPr>
        <p:spPr bwMode="invGray">
          <a:xfrm>
            <a:off x="234015" y="3867150"/>
            <a:ext cx="2928285" cy="4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baseline="0" dirty="0">
                <a:solidFill>
                  <a:schemeClr val="tx1"/>
                </a:solidFill>
                <a:latin typeface="Raleway Light" pitchFamily="2" charset="0"/>
                <a:ea typeface="Verdana" pitchFamily="34" charset="0"/>
                <a:cs typeface="Verdana" pitchFamily="34" charset="0"/>
              </a:rPr>
              <a:t>Atos is a registered trademark of Atos SE. </a:t>
            </a:r>
            <a:r>
              <a:rPr lang="en-NL" sz="600" kern="1200" baseline="0" dirty="0">
                <a:solidFill>
                  <a:schemeClr val="tx1"/>
                </a:solidFill>
                <a:latin typeface="Raleway Light" pitchFamily="2" charset="0"/>
                <a:ea typeface="Verdana" pitchFamily="34" charset="0"/>
                <a:cs typeface="Verdana" pitchFamily="34" charset="0"/>
              </a:rPr>
              <a:t>January</a:t>
            </a:r>
            <a:r>
              <a:rPr lang="en-US" sz="600" kern="1200" baseline="0" dirty="0">
                <a:solidFill>
                  <a:schemeClr val="tx1"/>
                </a:solidFill>
                <a:latin typeface="Raleway Light" pitchFamily="2" charset="0"/>
                <a:ea typeface="Verdana" pitchFamily="34" charset="0"/>
                <a:cs typeface="Verdana" pitchFamily="34" charset="0"/>
              </a:rPr>
              <a: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 Copyright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Atos SE. Confidential Information owned by Atos group, to be used by the recipient only. This document, or any part of it, may not be reproduced, copied, circulated and/or distributed nor quoted without prior written approval of Atos.</a:t>
            </a:r>
            <a:endParaRPr lang="en-US" sz="600" baseline="0" dirty="0">
              <a:solidFill>
                <a:schemeClr val="tx1"/>
              </a:solidFill>
              <a:latin typeface="Raleway Light" pitchFamily="2" charset="0"/>
              <a:ea typeface="Verdana" pitchFamily="34" charset="0"/>
              <a:cs typeface="Verdana" pitchFamily="34" charset="0"/>
            </a:endParaRPr>
          </a:p>
        </p:txBody>
      </p:sp>
    </p:spTree>
    <p:extLst>
      <p:ext uri="{BB962C8B-B14F-4D97-AF65-F5344CB8AC3E}">
        <p14:creationId xmlns:p14="http://schemas.microsoft.com/office/powerpoint/2010/main" val="35755021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losing 2">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9B25E20-EFA7-4E56-9F88-AD3637BFD8E8}"/>
              </a:ext>
            </a:extLst>
          </p:cNvPr>
          <p:cNvSpPr>
            <a:spLocks noGrp="1" noChangeAspect="1"/>
          </p:cNvSpPr>
          <p:nvPr>
            <p:ph type="pic" sz="quarter" idx="14" hasCustomPrompt="1"/>
          </p:nvPr>
        </p:nvSpPr>
        <p:spPr>
          <a:xfrm>
            <a:off x="5047817" y="1408781"/>
            <a:ext cx="2532888" cy="2532888"/>
          </a:xfrm>
          <a:prstGeom prst="ellipse">
            <a:avLst/>
          </a:prstGeom>
          <a:ln>
            <a:noFill/>
          </a:ln>
        </p:spPr>
        <p:txBody>
          <a:bodyPr lIns="0" tIns="0" rIns="0" bIns="0" anchor="ctr"/>
          <a:lstStyle>
            <a:lvl1pPr marL="0" indent="0" algn="l">
              <a:buNone/>
              <a:defRPr sz="1100">
                <a:latin typeface="+mn-lt"/>
              </a:defRPr>
            </a:lvl1pPr>
          </a:lstStyle>
          <a:p>
            <a:r>
              <a:rPr lang="en-IN" dirty="0"/>
              <a:t>Step 1: Insert industry specific image</a:t>
            </a:r>
            <a:br>
              <a:rPr lang="en-IN" dirty="0"/>
            </a:br>
            <a:r>
              <a:rPr lang="en-IN" dirty="0"/>
              <a:t>Step 2: Go to </a:t>
            </a:r>
            <a:r>
              <a:rPr lang="en-US" dirty="0"/>
              <a:t>View &gt;&gt; Slide Master and copy the gradient shape, close the Slide Master and paste the gradient shape on top of the selected image</a:t>
            </a:r>
          </a:p>
        </p:txBody>
      </p:sp>
      <p:sp>
        <p:nvSpPr>
          <p:cNvPr id="13" name="Oval 12">
            <a:extLst>
              <a:ext uri="{FF2B5EF4-FFF2-40B4-BE49-F238E27FC236}">
                <a16:creationId xmlns:a16="http://schemas.microsoft.com/office/drawing/2014/main" id="{E1A82CB3-4A04-4D62-8468-3840AD378655}"/>
              </a:ext>
            </a:extLst>
          </p:cNvPr>
          <p:cNvSpPr/>
          <p:nvPr userDrawn="1"/>
        </p:nvSpPr>
        <p:spPr>
          <a:xfrm>
            <a:off x="5927471" y="902153"/>
            <a:ext cx="2532414" cy="2532424"/>
          </a:xfrm>
          <a:prstGeom prst="ellipse">
            <a:avLst/>
          </a:prstGeom>
          <a:gradFill flip="none" rotWithShape="1">
            <a:gsLst>
              <a:gs pos="77010">
                <a:schemeClr val="accent1">
                  <a:alpha val="7000"/>
                </a:schemeClr>
              </a:gs>
              <a:gs pos="45000">
                <a:schemeClr val="accent1">
                  <a:alpha val="38000"/>
                </a:schemeClr>
              </a:gs>
              <a:gs pos="0">
                <a:schemeClr val="accent1"/>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86B184E1-4C6D-46A1-95DB-5392215EAC60}"/>
              </a:ext>
            </a:extLst>
          </p:cNvPr>
          <p:cNvSpPr>
            <a:spLocks noGrp="1"/>
          </p:cNvSpPr>
          <p:nvPr>
            <p:ph type="ctrTitle" hasCustomPrompt="1"/>
          </p:nvPr>
        </p:nvSpPr>
        <p:spPr bwMode="gray">
          <a:xfrm>
            <a:off x="327679" y="1657351"/>
            <a:ext cx="4114800" cy="763732"/>
          </a:xfrm>
          <a:prstGeom prst="rect">
            <a:avLst/>
          </a:prstGeom>
        </p:spPr>
        <p:txBody>
          <a:bodyPr wrap="none" lIns="0" tIns="0" rIns="0" bIns="0" anchor="ctr" anchorCtr="0">
            <a:noAutofit/>
          </a:bodyPr>
          <a:lstStyle>
            <a:lvl1pPr>
              <a:defRPr sz="4000" b="0" baseline="0">
                <a:solidFill>
                  <a:schemeClr val="tx1"/>
                </a:solidFill>
                <a:latin typeface="Raleway SemiBold" pitchFamily="2" charset="0"/>
                <a:ea typeface="Verdana" pitchFamily="34" charset="0"/>
                <a:cs typeface="Verdana" pitchFamily="34" charset="0"/>
              </a:defRPr>
            </a:lvl1pPr>
          </a:lstStyle>
          <a:p>
            <a:r>
              <a:rPr lang="nl-NL" dirty="0"/>
              <a:t>Text to come</a:t>
            </a:r>
          </a:p>
        </p:txBody>
      </p:sp>
      <p:sp>
        <p:nvSpPr>
          <p:cNvPr id="10" name="Text Placeholder 2">
            <a:extLst>
              <a:ext uri="{FF2B5EF4-FFF2-40B4-BE49-F238E27FC236}">
                <a16:creationId xmlns:a16="http://schemas.microsoft.com/office/drawing/2014/main" id="{FF96E0D4-918A-4FAB-9997-756286E3C96F}"/>
              </a:ext>
            </a:extLst>
          </p:cNvPr>
          <p:cNvSpPr>
            <a:spLocks noGrp="1"/>
          </p:cNvSpPr>
          <p:nvPr>
            <p:ph type="body" sz="quarter" idx="10"/>
          </p:nvPr>
        </p:nvSpPr>
        <p:spPr bwMode="gray">
          <a:xfrm>
            <a:off x="327677" y="2540976"/>
            <a:ext cx="4114800" cy="1097280"/>
          </a:xfrm>
        </p:spPr>
        <p:txBody>
          <a:bodyPr wrap="none" lIns="0" tIns="0" rIns="0" bIns="0">
            <a:noAutofit/>
          </a:bodyPr>
          <a:lstStyle>
            <a:lvl1pPr marL="0" indent="0">
              <a:spcAft>
                <a:spcPts val="0"/>
              </a:spcAft>
              <a:buNone/>
              <a:defRPr sz="1200">
                <a:solidFill>
                  <a:schemeClr val="accent1"/>
                </a:solidFill>
                <a:latin typeface="Raleway Medium" pitchFamily="2" charset="0"/>
              </a:defRPr>
            </a:lvl1pPr>
            <a:lvl2pPr marL="164592" indent="0">
              <a:buNone/>
              <a:defRPr>
                <a:solidFill>
                  <a:schemeClr val="accent1"/>
                </a:solidFill>
                <a:latin typeface="Raleway Medium" pitchFamily="2" charset="0"/>
              </a:defRPr>
            </a:lvl2pPr>
            <a:lvl3pPr marL="329184" indent="0">
              <a:buNone/>
              <a:defRPr>
                <a:solidFill>
                  <a:schemeClr val="accent1"/>
                </a:solidFill>
                <a:latin typeface="Raleway Medium" pitchFamily="2" charset="0"/>
              </a:defRPr>
            </a:lvl3pPr>
            <a:lvl4pPr marL="493776" indent="0">
              <a:buNone/>
              <a:defRPr>
                <a:solidFill>
                  <a:schemeClr val="accent1"/>
                </a:solidFill>
                <a:latin typeface="Raleway Medium" pitchFamily="2" charset="0"/>
              </a:defRPr>
            </a:lvl4pPr>
            <a:lvl5pPr marL="1080000" indent="0">
              <a:buNone/>
              <a:defRPr>
                <a:solidFill>
                  <a:schemeClr val="accent1"/>
                </a:solidFill>
                <a:latin typeface="Raleway Medium" pitchFamily="2" charset="0"/>
              </a:defRPr>
            </a:lvl5pPr>
          </a:lstStyle>
          <a:p>
            <a:pPr lvl="0"/>
            <a:r>
              <a:rPr lang="en-US" dirty="0"/>
              <a:t>Click to edit Master text styles</a:t>
            </a:r>
          </a:p>
        </p:txBody>
      </p:sp>
      <p:sp>
        <p:nvSpPr>
          <p:cNvPr id="11" name="AddClassification">
            <a:extLst>
              <a:ext uri="{FF2B5EF4-FFF2-40B4-BE49-F238E27FC236}">
                <a16:creationId xmlns:a16="http://schemas.microsoft.com/office/drawing/2014/main" id="{4CA3B924-5A8F-4360-80E0-7160E1409037}"/>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12" name="Picture 11">
            <a:extLst>
              <a:ext uri="{FF2B5EF4-FFF2-40B4-BE49-F238E27FC236}">
                <a16:creationId xmlns:a16="http://schemas.microsoft.com/office/drawing/2014/main" id="{5DD00D2A-AC24-465C-A5DE-2D256C6577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
        <p:nvSpPr>
          <p:cNvPr id="14" name="AddNotifier#1">
            <a:extLst>
              <a:ext uri="{FF2B5EF4-FFF2-40B4-BE49-F238E27FC236}">
                <a16:creationId xmlns:a16="http://schemas.microsoft.com/office/drawing/2014/main" id="{F40A5D90-A056-40CC-9C18-627D0DB8D4EF}"/>
              </a:ext>
            </a:extLst>
          </p:cNvPr>
          <p:cNvSpPr txBox="1">
            <a:spLocks noChangeArrowheads="1"/>
          </p:cNvSpPr>
          <p:nvPr userDrawn="1"/>
        </p:nvSpPr>
        <p:spPr bwMode="invGray">
          <a:xfrm>
            <a:off x="234015" y="3867150"/>
            <a:ext cx="2928285" cy="4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baseline="0" dirty="0">
                <a:solidFill>
                  <a:schemeClr val="tx1"/>
                </a:solidFill>
                <a:latin typeface="Raleway Light" pitchFamily="2" charset="0"/>
                <a:ea typeface="Verdana" pitchFamily="34" charset="0"/>
                <a:cs typeface="Verdana" pitchFamily="34" charset="0"/>
              </a:rPr>
              <a:t>Atos is a registered trademark of Atos SE. </a:t>
            </a:r>
            <a:r>
              <a:rPr lang="en-NL" sz="600" kern="1200" baseline="0" dirty="0">
                <a:solidFill>
                  <a:schemeClr val="tx1"/>
                </a:solidFill>
                <a:latin typeface="Raleway Light" pitchFamily="2" charset="0"/>
                <a:ea typeface="Verdana" pitchFamily="34" charset="0"/>
                <a:cs typeface="Verdana" pitchFamily="34" charset="0"/>
              </a:rPr>
              <a:t>January</a:t>
            </a:r>
            <a:r>
              <a:rPr lang="en-US" sz="600" kern="1200" baseline="0" dirty="0">
                <a:solidFill>
                  <a:schemeClr val="tx1"/>
                </a:solidFill>
                <a:latin typeface="Raleway Light" pitchFamily="2" charset="0"/>
                <a:ea typeface="Verdana" pitchFamily="34" charset="0"/>
                <a:cs typeface="Verdana" pitchFamily="34" charset="0"/>
              </a:rPr>
              <a: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 Copyright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Atos SE. Confidential Information owned by Atos group, to be used by the recipient only. This document, or any part of it, may not be reproduced, copied, circulated and/or distributed nor quoted without prior written approval of Atos.</a:t>
            </a:r>
            <a:endParaRPr lang="en-US" sz="600" baseline="0" dirty="0">
              <a:solidFill>
                <a:schemeClr val="tx1"/>
              </a:solidFill>
              <a:latin typeface="Raleway Light" pitchFamily="2" charset="0"/>
              <a:ea typeface="Verdana" pitchFamily="34" charset="0"/>
              <a:cs typeface="Verdana" pitchFamily="34" charset="0"/>
            </a:endParaRPr>
          </a:p>
        </p:txBody>
      </p:sp>
    </p:spTree>
    <p:extLst>
      <p:ext uri="{BB962C8B-B14F-4D97-AF65-F5344CB8AC3E}">
        <p14:creationId xmlns:p14="http://schemas.microsoft.com/office/powerpoint/2010/main" val="3389506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2313170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2313170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278062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First chapter title</a:t>
            </a:r>
          </a:p>
        </p:txBody>
      </p:sp>
    </p:spTree>
    <p:extLst>
      <p:ext uri="{BB962C8B-B14F-4D97-AF65-F5344CB8AC3E}">
        <p14:creationId xmlns:p14="http://schemas.microsoft.com/office/powerpoint/2010/main" val="350724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E1C74D-134F-4EB2-9532-ED3805FDC89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p:cNvSpPr>
            <a:spLocks noGrp="1"/>
          </p:cNvSpPr>
          <p:nvPr>
            <p:ph type="ctrTitle" hasCustomPrompt="1"/>
          </p:nvPr>
        </p:nvSpPr>
        <p:spPr>
          <a:xfrm>
            <a:off x="215778" y="1203598"/>
            <a:ext cx="6516462" cy="1102519"/>
          </a:xfrm>
          <a:prstGeom prst="rect">
            <a:avLst/>
          </a:prstGeom>
        </p:spPr>
        <p:txBody>
          <a:bodyPr anchor="b" anchorCtr="0">
            <a:noAutofit/>
          </a:bodyPr>
          <a:lstStyle>
            <a:lvl1pPr>
              <a:defRPr sz="4800" b="0"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5" y="4208250"/>
            <a:ext cx="3689913"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a:solidFill>
                  <a:schemeClr val="bg1">
                    <a:lumMod val="85000"/>
                  </a:schemeClr>
                </a:solidFill>
                <a:latin typeface="Verdana" pitchFamily="34" charset="0"/>
                <a:ea typeface="Verdana" pitchFamily="34" charset="0"/>
                <a:cs typeface="Verdana" pitchFamily="34" charset="0"/>
              </a:rPr>
              <a:t>Atos, the Atos logo, Atos Syntel, and Unify are registered trademarks of the Atos group. July 2019. © 2019 Atos. Confidential information owned by Atos, to be used by the recipient only. This document, or any part of it, may not be reproduced, copied, circulated and/or distributed nor quoted without prior written approval from Atos.</a:t>
            </a:r>
            <a:endParaRPr lang="en-US" sz="600">
              <a:solidFill>
                <a:schemeClr val="bg1">
                  <a:lumMod val="85000"/>
                </a:schemeClr>
              </a:solidFill>
              <a:latin typeface="Verdana" pitchFamily="34" charset="0"/>
              <a:ea typeface="Verdana" pitchFamily="34" charset="0"/>
              <a:cs typeface="Verdana"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2629201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E12B68CA-5535-49D1-8E3F-4B53EFEE14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724400" y="386861"/>
            <a:ext cx="4072196" cy="4071101"/>
          </a:xfrm>
          <a:prstGeom prst="rect">
            <a:avLst/>
          </a:prstGeom>
        </p:spPr>
      </p:pic>
      <p:sp>
        <p:nvSpPr>
          <p:cNvPr id="4" name="Text Placeholder 3">
            <a:extLst>
              <a:ext uri="{FF2B5EF4-FFF2-40B4-BE49-F238E27FC236}">
                <a16:creationId xmlns:a16="http://schemas.microsoft.com/office/drawing/2014/main" id="{4C62829B-E2C5-44BC-B862-8528BA6E42EB}"/>
              </a:ext>
            </a:extLst>
          </p:cNvPr>
          <p:cNvSpPr>
            <a:spLocks noGrp="1"/>
          </p:cNvSpPr>
          <p:nvPr userDrawn="1">
            <p:ph type="body" sz="quarter" idx="11" hasCustomPrompt="1"/>
          </p:nvPr>
        </p:nvSpPr>
        <p:spPr bwMode="gray">
          <a:xfrm>
            <a:off x="318776" y="1276350"/>
            <a:ext cx="5120640" cy="1704242"/>
          </a:xfrm>
        </p:spPr>
        <p:txBody>
          <a:bodyPr lIns="0" tIns="0" rIns="0" bIns="0">
            <a:noAutofit/>
          </a:bodyPr>
          <a:lstStyle>
            <a:lvl1pPr marL="0" indent="0">
              <a:spcAft>
                <a:spcPts val="100"/>
              </a:spcAft>
              <a:buNone/>
              <a:defRPr sz="3200">
                <a:latin typeface="Raleway SemiBold" pitchFamily="2" charset="0"/>
              </a:defRPr>
            </a:lvl1pPr>
            <a:lvl2pPr marL="0" indent="0">
              <a:spcAft>
                <a:spcPts val="100"/>
              </a:spcAft>
              <a:buNone/>
              <a:defRPr sz="2400">
                <a:solidFill>
                  <a:schemeClr val="accent1"/>
                </a:solidFill>
                <a:latin typeface="Raleway SemiBold" pitchFamily="2" charset="0"/>
              </a:defRPr>
            </a:lvl2pPr>
          </a:lstStyle>
          <a:p>
            <a:pPr lvl="0"/>
            <a:r>
              <a:rPr lang="en-US" dirty="0"/>
              <a:t>Title in </a:t>
            </a:r>
            <a:r>
              <a:rPr lang="en-US" dirty="0" err="1"/>
              <a:t>Raleway</a:t>
            </a:r>
            <a:br>
              <a:rPr lang="en-US" dirty="0"/>
            </a:br>
            <a:r>
              <a:rPr lang="en-US" dirty="0" err="1"/>
              <a:t>SemiBold</a:t>
            </a:r>
            <a:r>
              <a:rPr lang="en-US" dirty="0"/>
              <a:t> 32pt</a:t>
            </a:r>
          </a:p>
          <a:p>
            <a:pPr lvl="1"/>
            <a:r>
              <a:rPr lang="en-US" dirty="0"/>
              <a:t>Subtitle in </a:t>
            </a:r>
            <a:r>
              <a:rPr lang="en-US" dirty="0" err="1"/>
              <a:t>Raleway</a:t>
            </a:r>
            <a:r>
              <a:rPr lang="en-US" dirty="0"/>
              <a:t> </a:t>
            </a:r>
            <a:br>
              <a:rPr lang="en-US" dirty="0"/>
            </a:br>
            <a:r>
              <a:rPr lang="en-US" dirty="0" err="1"/>
              <a:t>SemiBold</a:t>
            </a:r>
            <a:r>
              <a:rPr lang="en-US" dirty="0"/>
              <a:t> 24pt</a:t>
            </a:r>
          </a:p>
        </p:txBody>
      </p:sp>
      <p:sp>
        <p:nvSpPr>
          <p:cNvPr id="17" name="Text Placeholder 16">
            <a:extLst>
              <a:ext uri="{FF2B5EF4-FFF2-40B4-BE49-F238E27FC236}">
                <a16:creationId xmlns:a16="http://schemas.microsoft.com/office/drawing/2014/main" id="{B8AE34A7-F4A5-49F5-86B2-EC41ED39E6FE}"/>
              </a:ext>
            </a:extLst>
          </p:cNvPr>
          <p:cNvSpPr>
            <a:spLocks noGrp="1"/>
          </p:cNvSpPr>
          <p:nvPr userDrawn="1">
            <p:ph type="body" sz="quarter" idx="12" hasCustomPrompt="1"/>
          </p:nvPr>
        </p:nvSpPr>
        <p:spPr bwMode="gray">
          <a:xfrm>
            <a:off x="318776" y="3683977"/>
            <a:ext cx="3201843" cy="553998"/>
          </a:xfrm>
        </p:spPr>
        <p:txBody>
          <a:bodyPr wrap="none" lIns="0" tIns="0" rIns="0" bIns="0">
            <a:noAutofit/>
          </a:bodyPr>
          <a:lstStyle>
            <a:lvl1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1pPr>
            <a:lvl2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2pPr>
            <a:lvl3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rgbClr val="808080"/>
                </a:solidFill>
                <a:latin typeface="Raleway Light" pitchFamily="2" charset="0"/>
                <a:ea typeface="Verdana" pitchFamily="34" charset="0"/>
                <a:cs typeface="Verdana" pitchFamily="34" charset="0"/>
              </a:defRPr>
            </a:lvl3pPr>
          </a:lstStyle>
          <a:p>
            <a:pPr lvl="0"/>
            <a:r>
              <a:rPr lang="en-US" dirty="0"/>
              <a:t>Presenter Name</a:t>
            </a:r>
          </a:p>
          <a:p>
            <a:pPr lvl="1"/>
            <a:r>
              <a:rPr lang="en-US" dirty="0"/>
              <a:t>Job Title</a:t>
            </a:r>
          </a:p>
          <a:p>
            <a:pPr lvl="1"/>
            <a:r>
              <a:rPr lang="en-US" dirty="0"/>
              <a:t>dd/mm/</a:t>
            </a:r>
            <a:r>
              <a:rPr lang="en-US" dirty="0" err="1"/>
              <a:t>yyyy</a:t>
            </a:r>
            <a:endParaRPr lang="en-US" dirty="0"/>
          </a:p>
        </p:txBody>
      </p:sp>
      <p:sp>
        <p:nvSpPr>
          <p:cNvPr id="10" name="AddClassification">
            <a:extLst>
              <a:ext uri="{FF2B5EF4-FFF2-40B4-BE49-F238E27FC236}">
                <a16:creationId xmlns:a16="http://schemas.microsoft.com/office/drawing/2014/main" id="{1C5ED923-D00B-4B32-A761-EACBE27AA8F2}"/>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7" name="Picture 6">
            <a:extLst>
              <a:ext uri="{FF2B5EF4-FFF2-40B4-BE49-F238E27FC236}">
                <a16:creationId xmlns:a16="http://schemas.microsoft.com/office/drawing/2014/main" id="{AA2F9011-CB78-4B44-9181-AD7ECBE400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Tree>
    <p:extLst>
      <p:ext uri="{BB962C8B-B14F-4D97-AF65-F5344CB8AC3E}">
        <p14:creationId xmlns:p14="http://schemas.microsoft.com/office/powerpoint/2010/main" val="405448458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AA0A4A8-E165-4BE4-9FF4-C7DAA4B4A3B9}"/>
              </a:ext>
            </a:extLst>
          </p:cNvPr>
          <p:cNvSpPr>
            <a:spLocks noGrp="1" noChangeAspect="1"/>
          </p:cNvSpPr>
          <p:nvPr>
            <p:ph type="pic" sz="quarter" idx="14" hasCustomPrompt="1"/>
          </p:nvPr>
        </p:nvSpPr>
        <p:spPr>
          <a:xfrm>
            <a:off x="5047817" y="1408781"/>
            <a:ext cx="2532888" cy="2532888"/>
          </a:xfrm>
          <a:prstGeom prst="ellipse">
            <a:avLst/>
          </a:prstGeom>
          <a:ln>
            <a:noFill/>
          </a:ln>
        </p:spPr>
        <p:txBody>
          <a:bodyPr lIns="0" tIns="0" rIns="0" bIns="0" anchor="ctr"/>
          <a:lstStyle>
            <a:lvl1pPr marL="0" indent="0" algn="l">
              <a:buNone/>
              <a:defRPr sz="1100">
                <a:latin typeface="+mn-lt"/>
              </a:defRPr>
            </a:lvl1pPr>
          </a:lstStyle>
          <a:p>
            <a:r>
              <a:rPr lang="en-IN" dirty="0"/>
              <a:t>Step 1: Insert industry specific image</a:t>
            </a:r>
            <a:br>
              <a:rPr lang="en-IN" dirty="0"/>
            </a:br>
            <a:r>
              <a:rPr lang="en-IN" dirty="0"/>
              <a:t>Step 2: Go to </a:t>
            </a:r>
            <a:r>
              <a:rPr lang="en-US" dirty="0"/>
              <a:t>View &gt;&gt; Slide Master and copy the gradient shape, close the Slide Master and paste the gradient shape on top of the selected image</a:t>
            </a:r>
          </a:p>
        </p:txBody>
      </p:sp>
      <p:sp>
        <p:nvSpPr>
          <p:cNvPr id="11" name="Oval 10">
            <a:extLst>
              <a:ext uri="{FF2B5EF4-FFF2-40B4-BE49-F238E27FC236}">
                <a16:creationId xmlns:a16="http://schemas.microsoft.com/office/drawing/2014/main" id="{3E6F961A-27CF-49DD-BA02-80E0535B4189}"/>
              </a:ext>
            </a:extLst>
          </p:cNvPr>
          <p:cNvSpPr/>
          <p:nvPr userDrawn="1"/>
        </p:nvSpPr>
        <p:spPr>
          <a:xfrm>
            <a:off x="5927471" y="902153"/>
            <a:ext cx="2532414" cy="2532424"/>
          </a:xfrm>
          <a:prstGeom prst="ellipse">
            <a:avLst/>
          </a:prstGeom>
          <a:gradFill flip="none" rotWithShape="1">
            <a:gsLst>
              <a:gs pos="77010">
                <a:schemeClr val="accent1">
                  <a:alpha val="7000"/>
                </a:schemeClr>
              </a:gs>
              <a:gs pos="45000">
                <a:schemeClr val="accent1">
                  <a:alpha val="38000"/>
                </a:schemeClr>
              </a:gs>
              <a:gs pos="0">
                <a:schemeClr val="accent1"/>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4C62829B-E2C5-44BC-B862-8528BA6E42EB}"/>
              </a:ext>
            </a:extLst>
          </p:cNvPr>
          <p:cNvSpPr>
            <a:spLocks noGrp="1"/>
          </p:cNvSpPr>
          <p:nvPr userDrawn="1">
            <p:ph type="body" sz="quarter" idx="11" hasCustomPrompt="1"/>
          </p:nvPr>
        </p:nvSpPr>
        <p:spPr bwMode="gray">
          <a:xfrm>
            <a:off x="318776" y="1276350"/>
            <a:ext cx="5120640" cy="1704242"/>
          </a:xfrm>
        </p:spPr>
        <p:txBody>
          <a:bodyPr lIns="0" tIns="0" rIns="0" bIns="0">
            <a:noAutofit/>
          </a:bodyPr>
          <a:lstStyle>
            <a:lvl1pPr marL="0" indent="0">
              <a:spcAft>
                <a:spcPts val="100"/>
              </a:spcAft>
              <a:buNone/>
              <a:defRPr sz="3200">
                <a:latin typeface="Raleway SemiBold" pitchFamily="2" charset="0"/>
              </a:defRPr>
            </a:lvl1pPr>
            <a:lvl2pPr marL="0" indent="0">
              <a:spcAft>
                <a:spcPts val="100"/>
              </a:spcAft>
              <a:buNone/>
              <a:defRPr sz="2400">
                <a:solidFill>
                  <a:schemeClr val="accent1"/>
                </a:solidFill>
                <a:latin typeface="Raleway SemiBold" pitchFamily="2" charset="0"/>
              </a:defRPr>
            </a:lvl2pPr>
          </a:lstStyle>
          <a:p>
            <a:pPr lvl="0"/>
            <a:r>
              <a:rPr lang="en-US" dirty="0"/>
              <a:t>Title in </a:t>
            </a:r>
            <a:r>
              <a:rPr lang="en-US" dirty="0" err="1"/>
              <a:t>Raleway</a:t>
            </a:r>
            <a:br>
              <a:rPr lang="en-US" dirty="0"/>
            </a:br>
            <a:r>
              <a:rPr lang="en-US" dirty="0" err="1"/>
              <a:t>SemiBold</a:t>
            </a:r>
            <a:r>
              <a:rPr lang="en-US" dirty="0"/>
              <a:t> 32pt</a:t>
            </a:r>
          </a:p>
          <a:p>
            <a:pPr lvl="1"/>
            <a:r>
              <a:rPr lang="en-US" dirty="0"/>
              <a:t>Subtitle in </a:t>
            </a:r>
            <a:r>
              <a:rPr lang="en-US" dirty="0" err="1"/>
              <a:t>Raleway</a:t>
            </a:r>
            <a:r>
              <a:rPr lang="en-US" dirty="0"/>
              <a:t> </a:t>
            </a:r>
            <a:br>
              <a:rPr lang="en-US" dirty="0"/>
            </a:br>
            <a:r>
              <a:rPr lang="en-US" dirty="0" err="1"/>
              <a:t>SemiBold</a:t>
            </a:r>
            <a:r>
              <a:rPr lang="en-US" dirty="0"/>
              <a:t> 24pt</a:t>
            </a:r>
          </a:p>
        </p:txBody>
      </p:sp>
      <p:sp>
        <p:nvSpPr>
          <p:cNvPr id="17" name="Text Placeholder 16">
            <a:extLst>
              <a:ext uri="{FF2B5EF4-FFF2-40B4-BE49-F238E27FC236}">
                <a16:creationId xmlns:a16="http://schemas.microsoft.com/office/drawing/2014/main" id="{B8AE34A7-F4A5-49F5-86B2-EC41ED39E6FE}"/>
              </a:ext>
            </a:extLst>
          </p:cNvPr>
          <p:cNvSpPr>
            <a:spLocks noGrp="1"/>
          </p:cNvSpPr>
          <p:nvPr userDrawn="1">
            <p:ph type="body" sz="quarter" idx="12" hasCustomPrompt="1"/>
          </p:nvPr>
        </p:nvSpPr>
        <p:spPr bwMode="gray">
          <a:xfrm>
            <a:off x="318776" y="3683977"/>
            <a:ext cx="3201843" cy="553998"/>
          </a:xfrm>
        </p:spPr>
        <p:txBody>
          <a:bodyPr wrap="none" lIns="0" tIns="0" rIns="0" bIns="0">
            <a:noAutofit/>
          </a:bodyPr>
          <a:lstStyle>
            <a:lvl1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1pPr>
            <a:lvl2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2pPr>
            <a:lvl3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rgbClr val="808080"/>
                </a:solidFill>
                <a:latin typeface="Raleway Light" pitchFamily="2" charset="0"/>
                <a:ea typeface="Verdana" pitchFamily="34" charset="0"/>
                <a:cs typeface="Verdana" pitchFamily="34" charset="0"/>
              </a:defRPr>
            </a:lvl3pPr>
          </a:lstStyle>
          <a:p>
            <a:pPr lvl="0"/>
            <a:r>
              <a:rPr lang="en-US" dirty="0"/>
              <a:t>Presenter Name</a:t>
            </a:r>
          </a:p>
          <a:p>
            <a:pPr lvl="1"/>
            <a:r>
              <a:rPr lang="en-US" dirty="0"/>
              <a:t>Job Title</a:t>
            </a:r>
          </a:p>
          <a:p>
            <a:pPr lvl="1"/>
            <a:r>
              <a:rPr lang="en-US" dirty="0"/>
              <a:t>dd/mm/</a:t>
            </a:r>
            <a:r>
              <a:rPr lang="en-US" dirty="0" err="1"/>
              <a:t>yyyy</a:t>
            </a:r>
            <a:endParaRPr lang="en-US" dirty="0"/>
          </a:p>
        </p:txBody>
      </p:sp>
      <p:sp>
        <p:nvSpPr>
          <p:cNvPr id="10" name="AddClassification">
            <a:extLst>
              <a:ext uri="{FF2B5EF4-FFF2-40B4-BE49-F238E27FC236}">
                <a16:creationId xmlns:a16="http://schemas.microsoft.com/office/drawing/2014/main" id="{1C5ED923-D00B-4B32-A761-EACBE27AA8F2}"/>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7" name="Picture 6">
            <a:extLst>
              <a:ext uri="{FF2B5EF4-FFF2-40B4-BE49-F238E27FC236}">
                <a16:creationId xmlns:a16="http://schemas.microsoft.com/office/drawing/2014/main" id="{AA2F9011-CB78-4B44-9181-AD7ECBE400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Tree>
    <p:extLst>
      <p:ext uri="{BB962C8B-B14F-4D97-AF65-F5344CB8AC3E}">
        <p14:creationId xmlns:p14="http://schemas.microsoft.com/office/powerpoint/2010/main" val="363768890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8500-CE5F-4F59-96C2-296CFAC09E48}"/>
              </a:ext>
            </a:extLst>
          </p:cNvPr>
          <p:cNvSpPr>
            <a:spLocks noGrp="1"/>
          </p:cNvSpPr>
          <p:nvPr>
            <p:ph type="title" hasCustomPrompt="1"/>
          </p:nvPr>
        </p:nvSpPr>
        <p:spPr bwMode="gray">
          <a:xfrm>
            <a:off x="227661" y="123478"/>
            <a:ext cx="8577072" cy="567000"/>
          </a:xfrm>
        </p:spPr>
        <p:txBody>
          <a:bodyPr/>
          <a:lstStyle>
            <a:lvl1pPr>
              <a:defRPr/>
            </a:lvl1pPr>
          </a:lstStyle>
          <a:p>
            <a:r>
              <a:rPr lang="en-US" dirty="0"/>
              <a:t>Content Overview</a:t>
            </a:r>
          </a:p>
        </p:txBody>
      </p:sp>
      <p:sp>
        <p:nvSpPr>
          <p:cNvPr id="7" name="Text Placeholder 6">
            <a:extLst>
              <a:ext uri="{FF2B5EF4-FFF2-40B4-BE49-F238E27FC236}">
                <a16:creationId xmlns:a16="http://schemas.microsoft.com/office/drawing/2014/main" id="{C942F813-D13D-4898-A2BE-1B872D7D58BC}"/>
              </a:ext>
            </a:extLst>
          </p:cNvPr>
          <p:cNvSpPr>
            <a:spLocks noGrp="1"/>
          </p:cNvSpPr>
          <p:nvPr>
            <p:ph type="body" sz="quarter" idx="10" hasCustomPrompt="1"/>
          </p:nvPr>
        </p:nvSpPr>
        <p:spPr bwMode="gray">
          <a:xfrm>
            <a:off x="990599" y="1082386"/>
            <a:ext cx="3383280" cy="550431"/>
          </a:xfrm>
        </p:spPr>
        <p:txBody>
          <a:bodyPr lIns="0" tIns="0" rIns="0" bIns="0"/>
          <a:lstStyle>
            <a:lvl1pPr marL="0" indent="0">
              <a:buNone/>
              <a:defRPr sz="2000">
                <a:latin typeface="+mn-lt"/>
              </a:defRPr>
            </a:lvl1pPr>
          </a:lstStyle>
          <a:p>
            <a:pPr lvl="0"/>
            <a:r>
              <a:rPr lang="en-US" dirty="0"/>
              <a:t>Chapter Title</a:t>
            </a:r>
          </a:p>
        </p:txBody>
      </p:sp>
      <p:sp>
        <p:nvSpPr>
          <p:cNvPr id="8" name="Text Placeholder 6">
            <a:extLst>
              <a:ext uri="{FF2B5EF4-FFF2-40B4-BE49-F238E27FC236}">
                <a16:creationId xmlns:a16="http://schemas.microsoft.com/office/drawing/2014/main" id="{347FEC1B-68F0-49E3-8BE9-A03AAC0A6241}"/>
              </a:ext>
            </a:extLst>
          </p:cNvPr>
          <p:cNvSpPr>
            <a:spLocks noGrp="1"/>
          </p:cNvSpPr>
          <p:nvPr>
            <p:ph type="body" sz="quarter" idx="11" hasCustomPrompt="1"/>
          </p:nvPr>
        </p:nvSpPr>
        <p:spPr bwMode="gray">
          <a:xfrm>
            <a:off x="990599" y="2055668"/>
            <a:ext cx="3383280" cy="550431"/>
          </a:xfrm>
        </p:spPr>
        <p:txBody>
          <a:bodyPr lIns="0" tIns="0" rIns="0" bIns="0"/>
          <a:lstStyle>
            <a:lvl1pPr marL="0" indent="0">
              <a:buNone/>
              <a:defRPr sz="2000">
                <a:latin typeface="+mn-lt"/>
              </a:defRPr>
            </a:lvl1pPr>
          </a:lstStyle>
          <a:p>
            <a:pPr lvl="0"/>
            <a:r>
              <a:rPr lang="en-US" dirty="0"/>
              <a:t>Chapter Title</a:t>
            </a:r>
          </a:p>
        </p:txBody>
      </p:sp>
      <p:sp>
        <p:nvSpPr>
          <p:cNvPr id="9" name="Text Placeholder 6">
            <a:extLst>
              <a:ext uri="{FF2B5EF4-FFF2-40B4-BE49-F238E27FC236}">
                <a16:creationId xmlns:a16="http://schemas.microsoft.com/office/drawing/2014/main" id="{3549CB22-2806-43E4-9527-5624BCB6EC71}"/>
              </a:ext>
            </a:extLst>
          </p:cNvPr>
          <p:cNvSpPr>
            <a:spLocks noGrp="1"/>
          </p:cNvSpPr>
          <p:nvPr>
            <p:ph type="body" sz="quarter" idx="12" hasCustomPrompt="1"/>
          </p:nvPr>
        </p:nvSpPr>
        <p:spPr bwMode="gray">
          <a:xfrm>
            <a:off x="990599" y="3028950"/>
            <a:ext cx="3383280" cy="550431"/>
          </a:xfrm>
        </p:spPr>
        <p:txBody>
          <a:bodyPr lIns="0" tIns="0" rIns="0" bIns="0"/>
          <a:lstStyle>
            <a:lvl1pPr marL="0" indent="0">
              <a:buNone/>
              <a:defRPr sz="2000">
                <a:latin typeface="+mn-lt"/>
              </a:defRPr>
            </a:lvl1pPr>
          </a:lstStyle>
          <a:p>
            <a:pPr lvl="0"/>
            <a:r>
              <a:rPr lang="en-US" dirty="0"/>
              <a:t>Chapter Title</a:t>
            </a:r>
          </a:p>
        </p:txBody>
      </p:sp>
      <p:sp>
        <p:nvSpPr>
          <p:cNvPr id="10" name="Text Placeholder 6">
            <a:extLst>
              <a:ext uri="{FF2B5EF4-FFF2-40B4-BE49-F238E27FC236}">
                <a16:creationId xmlns:a16="http://schemas.microsoft.com/office/drawing/2014/main" id="{69F854CC-480E-4C43-A264-6534CA2A6540}"/>
              </a:ext>
            </a:extLst>
          </p:cNvPr>
          <p:cNvSpPr>
            <a:spLocks noGrp="1"/>
          </p:cNvSpPr>
          <p:nvPr>
            <p:ph type="body" sz="quarter" idx="13" hasCustomPrompt="1"/>
          </p:nvPr>
        </p:nvSpPr>
        <p:spPr bwMode="gray">
          <a:xfrm>
            <a:off x="5421453" y="1082386"/>
            <a:ext cx="3383280" cy="550431"/>
          </a:xfrm>
        </p:spPr>
        <p:txBody>
          <a:bodyPr lIns="0" tIns="0" rIns="0" bIns="0"/>
          <a:lstStyle>
            <a:lvl1pPr marL="0" indent="0">
              <a:buNone/>
              <a:defRPr sz="2000">
                <a:latin typeface="+mn-lt"/>
              </a:defRPr>
            </a:lvl1pPr>
          </a:lstStyle>
          <a:p>
            <a:pPr lvl="0"/>
            <a:r>
              <a:rPr lang="en-US" dirty="0"/>
              <a:t>Chapter Title</a:t>
            </a:r>
          </a:p>
        </p:txBody>
      </p:sp>
      <p:sp>
        <p:nvSpPr>
          <p:cNvPr id="11" name="Text Placeholder 6">
            <a:extLst>
              <a:ext uri="{FF2B5EF4-FFF2-40B4-BE49-F238E27FC236}">
                <a16:creationId xmlns:a16="http://schemas.microsoft.com/office/drawing/2014/main" id="{14CAF380-1CE0-47D8-BF63-BD2BE8A6EF7E}"/>
              </a:ext>
            </a:extLst>
          </p:cNvPr>
          <p:cNvSpPr>
            <a:spLocks noGrp="1"/>
          </p:cNvSpPr>
          <p:nvPr>
            <p:ph type="body" sz="quarter" idx="14" hasCustomPrompt="1"/>
          </p:nvPr>
        </p:nvSpPr>
        <p:spPr bwMode="gray">
          <a:xfrm>
            <a:off x="5421453" y="2055668"/>
            <a:ext cx="3383280" cy="550431"/>
          </a:xfrm>
        </p:spPr>
        <p:txBody>
          <a:bodyPr lIns="0" tIns="0" rIns="0" bIns="0"/>
          <a:lstStyle>
            <a:lvl1pPr marL="0" indent="0">
              <a:buNone/>
              <a:defRPr sz="2000">
                <a:latin typeface="+mn-lt"/>
              </a:defRPr>
            </a:lvl1pPr>
          </a:lstStyle>
          <a:p>
            <a:pPr lvl="0"/>
            <a:r>
              <a:rPr lang="en-US" dirty="0"/>
              <a:t>Chapter Title</a:t>
            </a:r>
          </a:p>
        </p:txBody>
      </p:sp>
      <p:sp>
        <p:nvSpPr>
          <p:cNvPr id="12" name="Text Placeholder 6">
            <a:extLst>
              <a:ext uri="{FF2B5EF4-FFF2-40B4-BE49-F238E27FC236}">
                <a16:creationId xmlns:a16="http://schemas.microsoft.com/office/drawing/2014/main" id="{3F07D1BF-42AE-4960-AA19-EA8FF7BF0DB6}"/>
              </a:ext>
            </a:extLst>
          </p:cNvPr>
          <p:cNvSpPr>
            <a:spLocks noGrp="1"/>
          </p:cNvSpPr>
          <p:nvPr>
            <p:ph type="body" sz="quarter" idx="15" hasCustomPrompt="1"/>
          </p:nvPr>
        </p:nvSpPr>
        <p:spPr bwMode="gray">
          <a:xfrm>
            <a:off x="5421453" y="3028950"/>
            <a:ext cx="3383280" cy="550431"/>
          </a:xfrm>
        </p:spPr>
        <p:txBody>
          <a:bodyPr lIns="0" tIns="0" rIns="0" bIns="0"/>
          <a:lstStyle>
            <a:lvl1pPr marL="0" indent="0">
              <a:buNone/>
              <a:defRPr sz="2000">
                <a:latin typeface="+mn-lt"/>
              </a:defRPr>
            </a:lvl1pPr>
          </a:lstStyle>
          <a:p>
            <a:pPr lvl="0"/>
            <a:r>
              <a:rPr lang="en-US" dirty="0"/>
              <a:t>Chapter Title</a:t>
            </a:r>
          </a:p>
        </p:txBody>
      </p:sp>
      <p:sp>
        <p:nvSpPr>
          <p:cNvPr id="13" name="Text Placeholder 6">
            <a:extLst>
              <a:ext uri="{FF2B5EF4-FFF2-40B4-BE49-F238E27FC236}">
                <a16:creationId xmlns:a16="http://schemas.microsoft.com/office/drawing/2014/main" id="{AD83F0B5-8532-42AC-9FDE-DA41889DF0A4}"/>
              </a:ext>
            </a:extLst>
          </p:cNvPr>
          <p:cNvSpPr>
            <a:spLocks noGrp="1"/>
          </p:cNvSpPr>
          <p:nvPr>
            <p:ph type="body" sz="quarter" idx="16" hasCustomPrompt="1"/>
          </p:nvPr>
        </p:nvSpPr>
        <p:spPr bwMode="gray">
          <a:xfrm>
            <a:off x="326682" y="1082386"/>
            <a:ext cx="331822" cy="307777"/>
          </a:xfrm>
        </p:spPr>
        <p:txBody>
          <a:bodyPr wrap="none" lIns="0" tIns="0" rIns="0" bIns="0">
            <a:spAutoFit/>
          </a:bodyPr>
          <a:lstStyle>
            <a:lvl1pPr marL="0" indent="0">
              <a:buNone/>
              <a:defRPr sz="2000">
                <a:solidFill>
                  <a:schemeClr val="accent1"/>
                </a:solidFill>
                <a:latin typeface="+mj-lt"/>
              </a:defRPr>
            </a:lvl1pPr>
          </a:lstStyle>
          <a:p>
            <a:pPr lvl="0"/>
            <a:r>
              <a:rPr lang="en-US" dirty="0"/>
              <a:t>01.</a:t>
            </a:r>
          </a:p>
        </p:txBody>
      </p:sp>
      <p:sp>
        <p:nvSpPr>
          <p:cNvPr id="14" name="Text Placeholder 6">
            <a:extLst>
              <a:ext uri="{FF2B5EF4-FFF2-40B4-BE49-F238E27FC236}">
                <a16:creationId xmlns:a16="http://schemas.microsoft.com/office/drawing/2014/main" id="{506973D8-023E-4304-AF2C-5E14B5E74DBC}"/>
              </a:ext>
            </a:extLst>
          </p:cNvPr>
          <p:cNvSpPr>
            <a:spLocks noGrp="1"/>
          </p:cNvSpPr>
          <p:nvPr>
            <p:ph type="body" sz="quarter" idx="17" hasCustomPrompt="1"/>
          </p:nvPr>
        </p:nvSpPr>
        <p:spPr bwMode="gray">
          <a:xfrm>
            <a:off x="326682" y="205566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02.</a:t>
            </a:r>
          </a:p>
        </p:txBody>
      </p:sp>
      <p:sp>
        <p:nvSpPr>
          <p:cNvPr id="15" name="Text Placeholder 6">
            <a:extLst>
              <a:ext uri="{FF2B5EF4-FFF2-40B4-BE49-F238E27FC236}">
                <a16:creationId xmlns:a16="http://schemas.microsoft.com/office/drawing/2014/main" id="{4A27ABC0-C61F-4F54-B518-CCA6BBA22BB5}"/>
              </a:ext>
            </a:extLst>
          </p:cNvPr>
          <p:cNvSpPr>
            <a:spLocks noGrp="1"/>
          </p:cNvSpPr>
          <p:nvPr>
            <p:ph type="body" sz="quarter" idx="18" hasCustomPrompt="1"/>
          </p:nvPr>
        </p:nvSpPr>
        <p:spPr bwMode="gray">
          <a:xfrm>
            <a:off x="326682" y="3028950"/>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03.</a:t>
            </a:r>
          </a:p>
        </p:txBody>
      </p:sp>
      <p:sp>
        <p:nvSpPr>
          <p:cNvPr id="16" name="Text Placeholder 6">
            <a:extLst>
              <a:ext uri="{FF2B5EF4-FFF2-40B4-BE49-F238E27FC236}">
                <a16:creationId xmlns:a16="http://schemas.microsoft.com/office/drawing/2014/main" id="{EF03094F-42FA-42F4-8825-CFEF822E272A}"/>
              </a:ext>
            </a:extLst>
          </p:cNvPr>
          <p:cNvSpPr>
            <a:spLocks noGrp="1"/>
          </p:cNvSpPr>
          <p:nvPr>
            <p:ph type="body" sz="quarter" idx="19" hasCustomPrompt="1"/>
          </p:nvPr>
        </p:nvSpPr>
        <p:spPr bwMode="gray">
          <a:xfrm>
            <a:off x="4779179" y="1082386"/>
            <a:ext cx="355867" cy="307777"/>
          </a:xfrm>
        </p:spPr>
        <p:txBody>
          <a:bodyPr wrap="none" lIns="0" tIns="0" rIns="0" bIns="0">
            <a:spAutoFit/>
          </a:bodyPr>
          <a:lstStyle>
            <a:lvl1pPr marL="0" indent="0">
              <a:buNone/>
              <a:defRPr sz="2000">
                <a:solidFill>
                  <a:schemeClr val="accent1"/>
                </a:solidFill>
                <a:latin typeface="+mj-lt"/>
              </a:defRPr>
            </a:lvl1pPr>
          </a:lstStyle>
          <a:p>
            <a:pPr lvl="0"/>
            <a:r>
              <a:rPr lang="en-US" dirty="0"/>
              <a:t>04.</a:t>
            </a:r>
          </a:p>
        </p:txBody>
      </p:sp>
      <p:sp>
        <p:nvSpPr>
          <p:cNvPr id="17" name="Text Placeholder 6">
            <a:extLst>
              <a:ext uri="{FF2B5EF4-FFF2-40B4-BE49-F238E27FC236}">
                <a16:creationId xmlns:a16="http://schemas.microsoft.com/office/drawing/2014/main" id="{2FBF07A3-F7C2-4BCF-827D-B6CB2A336230}"/>
              </a:ext>
            </a:extLst>
          </p:cNvPr>
          <p:cNvSpPr>
            <a:spLocks noGrp="1"/>
          </p:cNvSpPr>
          <p:nvPr>
            <p:ph type="body" sz="quarter" idx="20" hasCustomPrompt="1"/>
          </p:nvPr>
        </p:nvSpPr>
        <p:spPr bwMode="gray">
          <a:xfrm>
            <a:off x="4779179" y="205566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05.</a:t>
            </a:r>
          </a:p>
        </p:txBody>
      </p:sp>
      <p:sp>
        <p:nvSpPr>
          <p:cNvPr id="18" name="Text Placeholder 6">
            <a:extLst>
              <a:ext uri="{FF2B5EF4-FFF2-40B4-BE49-F238E27FC236}">
                <a16:creationId xmlns:a16="http://schemas.microsoft.com/office/drawing/2014/main" id="{8AE22612-FC9E-4469-8E99-65F225DCC96C}"/>
              </a:ext>
            </a:extLst>
          </p:cNvPr>
          <p:cNvSpPr>
            <a:spLocks noGrp="1"/>
          </p:cNvSpPr>
          <p:nvPr>
            <p:ph type="body" sz="quarter" idx="21" hasCustomPrompt="1"/>
          </p:nvPr>
        </p:nvSpPr>
        <p:spPr bwMode="gray">
          <a:xfrm>
            <a:off x="4779179" y="3028950"/>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06.</a:t>
            </a:r>
          </a:p>
        </p:txBody>
      </p:sp>
    </p:spTree>
    <p:extLst>
      <p:ext uri="{BB962C8B-B14F-4D97-AF65-F5344CB8AC3E}">
        <p14:creationId xmlns:p14="http://schemas.microsoft.com/office/powerpoint/2010/main" val="1130693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8500-CE5F-4F59-96C2-296CFAC09E48}"/>
              </a:ext>
            </a:extLst>
          </p:cNvPr>
          <p:cNvSpPr>
            <a:spLocks noGrp="1"/>
          </p:cNvSpPr>
          <p:nvPr>
            <p:ph type="title" hasCustomPrompt="1"/>
          </p:nvPr>
        </p:nvSpPr>
        <p:spPr bwMode="gray">
          <a:xfrm>
            <a:off x="227661" y="123478"/>
            <a:ext cx="8577072" cy="567000"/>
          </a:xfrm>
        </p:spPr>
        <p:txBody>
          <a:bodyPr/>
          <a:lstStyle>
            <a:lvl1pPr>
              <a:defRPr/>
            </a:lvl1pPr>
          </a:lstStyle>
          <a:p>
            <a:r>
              <a:rPr lang="en-US" dirty="0"/>
              <a:t>Content Overview</a:t>
            </a:r>
          </a:p>
        </p:txBody>
      </p:sp>
      <p:sp>
        <p:nvSpPr>
          <p:cNvPr id="7" name="Text Placeholder 6">
            <a:extLst>
              <a:ext uri="{FF2B5EF4-FFF2-40B4-BE49-F238E27FC236}">
                <a16:creationId xmlns:a16="http://schemas.microsoft.com/office/drawing/2014/main" id="{C942F813-D13D-4898-A2BE-1B872D7D58BC}"/>
              </a:ext>
            </a:extLst>
          </p:cNvPr>
          <p:cNvSpPr>
            <a:spLocks noGrp="1"/>
          </p:cNvSpPr>
          <p:nvPr>
            <p:ph type="body" sz="quarter" idx="10" hasCustomPrompt="1"/>
          </p:nvPr>
        </p:nvSpPr>
        <p:spPr bwMode="gray">
          <a:xfrm>
            <a:off x="818902" y="905741"/>
            <a:ext cx="3566160" cy="550431"/>
          </a:xfrm>
        </p:spPr>
        <p:txBody>
          <a:bodyPr lIns="0" tIns="0" rIns="0" bIns="0"/>
          <a:lstStyle>
            <a:lvl1pPr marL="0" indent="0">
              <a:buNone/>
              <a:defRPr sz="1700">
                <a:latin typeface="+mn-lt"/>
              </a:defRPr>
            </a:lvl1pPr>
          </a:lstStyle>
          <a:p>
            <a:pPr lvl="0"/>
            <a:r>
              <a:rPr lang="en-US" dirty="0"/>
              <a:t>Chapter Title</a:t>
            </a:r>
          </a:p>
        </p:txBody>
      </p:sp>
      <p:sp>
        <p:nvSpPr>
          <p:cNvPr id="8" name="Text Placeholder 6">
            <a:extLst>
              <a:ext uri="{FF2B5EF4-FFF2-40B4-BE49-F238E27FC236}">
                <a16:creationId xmlns:a16="http://schemas.microsoft.com/office/drawing/2014/main" id="{347FEC1B-68F0-49E3-8BE9-A03AAC0A6241}"/>
              </a:ext>
            </a:extLst>
          </p:cNvPr>
          <p:cNvSpPr>
            <a:spLocks noGrp="1"/>
          </p:cNvSpPr>
          <p:nvPr>
            <p:ph type="body" sz="quarter" idx="11" hasCustomPrompt="1"/>
          </p:nvPr>
        </p:nvSpPr>
        <p:spPr bwMode="gray">
          <a:xfrm>
            <a:off x="818902" y="1684698"/>
            <a:ext cx="3566160" cy="550431"/>
          </a:xfrm>
        </p:spPr>
        <p:txBody>
          <a:bodyPr lIns="0" tIns="0" rIns="0" bIns="0"/>
          <a:lstStyle>
            <a:lvl1pPr marL="0" indent="0">
              <a:buNone/>
              <a:defRPr sz="1700">
                <a:latin typeface="+mn-lt"/>
              </a:defRPr>
            </a:lvl1pPr>
          </a:lstStyle>
          <a:p>
            <a:pPr lvl="0"/>
            <a:r>
              <a:rPr lang="en-US" dirty="0"/>
              <a:t>Chapter Title</a:t>
            </a:r>
          </a:p>
        </p:txBody>
      </p:sp>
      <p:sp>
        <p:nvSpPr>
          <p:cNvPr id="9" name="Text Placeholder 6">
            <a:extLst>
              <a:ext uri="{FF2B5EF4-FFF2-40B4-BE49-F238E27FC236}">
                <a16:creationId xmlns:a16="http://schemas.microsoft.com/office/drawing/2014/main" id="{3549CB22-2806-43E4-9527-5624BCB6EC71}"/>
              </a:ext>
            </a:extLst>
          </p:cNvPr>
          <p:cNvSpPr>
            <a:spLocks noGrp="1"/>
          </p:cNvSpPr>
          <p:nvPr>
            <p:ph type="body" sz="quarter" idx="12" hasCustomPrompt="1"/>
          </p:nvPr>
        </p:nvSpPr>
        <p:spPr bwMode="gray">
          <a:xfrm>
            <a:off x="818902" y="2463655"/>
            <a:ext cx="3566160" cy="550431"/>
          </a:xfrm>
        </p:spPr>
        <p:txBody>
          <a:bodyPr lIns="0" tIns="0" rIns="0" bIns="0"/>
          <a:lstStyle>
            <a:lvl1pPr marL="0" indent="0">
              <a:buNone/>
              <a:defRPr sz="1700">
                <a:latin typeface="+mn-lt"/>
              </a:defRPr>
            </a:lvl1pPr>
          </a:lstStyle>
          <a:p>
            <a:pPr lvl="0"/>
            <a:r>
              <a:rPr lang="en-US" dirty="0"/>
              <a:t>Chapter Title</a:t>
            </a:r>
          </a:p>
        </p:txBody>
      </p:sp>
      <p:sp>
        <p:nvSpPr>
          <p:cNvPr id="10" name="Text Placeholder 6">
            <a:extLst>
              <a:ext uri="{FF2B5EF4-FFF2-40B4-BE49-F238E27FC236}">
                <a16:creationId xmlns:a16="http://schemas.microsoft.com/office/drawing/2014/main" id="{69F854CC-480E-4C43-A264-6534CA2A6540}"/>
              </a:ext>
            </a:extLst>
          </p:cNvPr>
          <p:cNvSpPr>
            <a:spLocks noGrp="1"/>
          </p:cNvSpPr>
          <p:nvPr>
            <p:ph type="body" sz="quarter" idx="13" hasCustomPrompt="1"/>
          </p:nvPr>
        </p:nvSpPr>
        <p:spPr bwMode="gray">
          <a:xfrm>
            <a:off x="5399624" y="905741"/>
            <a:ext cx="3414176" cy="550431"/>
          </a:xfrm>
        </p:spPr>
        <p:txBody>
          <a:bodyPr lIns="0" tIns="0" rIns="0" bIns="0"/>
          <a:lstStyle>
            <a:lvl1pPr marL="0" indent="0">
              <a:buNone/>
              <a:defRPr sz="1700">
                <a:latin typeface="+mn-lt"/>
              </a:defRPr>
            </a:lvl1pPr>
          </a:lstStyle>
          <a:p>
            <a:pPr lvl="0"/>
            <a:r>
              <a:rPr lang="en-US" dirty="0"/>
              <a:t>Chapter Title</a:t>
            </a:r>
          </a:p>
        </p:txBody>
      </p:sp>
      <p:sp>
        <p:nvSpPr>
          <p:cNvPr id="11" name="Text Placeholder 6">
            <a:extLst>
              <a:ext uri="{FF2B5EF4-FFF2-40B4-BE49-F238E27FC236}">
                <a16:creationId xmlns:a16="http://schemas.microsoft.com/office/drawing/2014/main" id="{14CAF380-1CE0-47D8-BF63-BD2BE8A6EF7E}"/>
              </a:ext>
            </a:extLst>
          </p:cNvPr>
          <p:cNvSpPr>
            <a:spLocks noGrp="1"/>
          </p:cNvSpPr>
          <p:nvPr>
            <p:ph type="body" sz="quarter" idx="14" hasCustomPrompt="1"/>
          </p:nvPr>
        </p:nvSpPr>
        <p:spPr bwMode="gray">
          <a:xfrm>
            <a:off x="5399624" y="1684698"/>
            <a:ext cx="3414176" cy="550431"/>
          </a:xfrm>
        </p:spPr>
        <p:txBody>
          <a:bodyPr lIns="0" tIns="0" rIns="0" bIns="0"/>
          <a:lstStyle>
            <a:lvl1pPr marL="0" indent="0">
              <a:buNone/>
              <a:defRPr sz="1700">
                <a:latin typeface="+mn-lt"/>
              </a:defRPr>
            </a:lvl1pPr>
          </a:lstStyle>
          <a:p>
            <a:pPr lvl="0"/>
            <a:r>
              <a:rPr lang="en-US" dirty="0"/>
              <a:t>Chapter Title</a:t>
            </a:r>
          </a:p>
        </p:txBody>
      </p:sp>
      <p:sp>
        <p:nvSpPr>
          <p:cNvPr id="12" name="Text Placeholder 6">
            <a:extLst>
              <a:ext uri="{FF2B5EF4-FFF2-40B4-BE49-F238E27FC236}">
                <a16:creationId xmlns:a16="http://schemas.microsoft.com/office/drawing/2014/main" id="{3F07D1BF-42AE-4960-AA19-EA8FF7BF0DB6}"/>
              </a:ext>
            </a:extLst>
          </p:cNvPr>
          <p:cNvSpPr>
            <a:spLocks noGrp="1"/>
          </p:cNvSpPr>
          <p:nvPr>
            <p:ph type="body" sz="quarter" idx="15" hasCustomPrompt="1"/>
          </p:nvPr>
        </p:nvSpPr>
        <p:spPr bwMode="gray">
          <a:xfrm>
            <a:off x="5399624" y="2463655"/>
            <a:ext cx="3414176" cy="550431"/>
          </a:xfrm>
        </p:spPr>
        <p:txBody>
          <a:bodyPr lIns="0" tIns="0" rIns="0" bIns="0"/>
          <a:lstStyle>
            <a:lvl1pPr marL="0" indent="0">
              <a:buNone/>
              <a:defRPr sz="1700">
                <a:latin typeface="+mn-lt"/>
              </a:defRPr>
            </a:lvl1pPr>
          </a:lstStyle>
          <a:p>
            <a:pPr lvl="0"/>
            <a:r>
              <a:rPr lang="en-US" dirty="0"/>
              <a:t>Chapter Title</a:t>
            </a:r>
          </a:p>
        </p:txBody>
      </p:sp>
      <p:sp>
        <p:nvSpPr>
          <p:cNvPr id="13" name="Text Placeholder 6">
            <a:extLst>
              <a:ext uri="{FF2B5EF4-FFF2-40B4-BE49-F238E27FC236}">
                <a16:creationId xmlns:a16="http://schemas.microsoft.com/office/drawing/2014/main" id="{AD83F0B5-8532-42AC-9FDE-DA41889DF0A4}"/>
              </a:ext>
            </a:extLst>
          </p:cNvPr>
          <p:cNvSpPr>
            <a:spLocks noGrp="1"/>
          </p:cNvSpPr>
          <p:nvPr>
            <p:ph type="body" sz="quarter" idx="16" hasCustomPrompt="1"/>
          </p:nvPr>
        </p:nvSpPr>
        <p:spPr bwMode="gray">
          <a:xfrm>
            <a:off x="326682" y="864177"/>
            <a:ext cx="331822" cy="307777"/>
          </a:xfrm>
        </p:spPr>
        <p:txBody>
          <a:bodyPr wrap="none" lIns="0" tIns="0" rIns="0" bIns="0">
            <a:spAutoFit/>
          </a:bodyPr>
          <a:lstStyle>
            <a:lvl1pPr marL="0" indent="0">
              <a:buNone/>
              <a:defRPr sz="2000">
                <a:solidFill>
                  <a:schemeClr val="accent1"/>
                </a:solidFill>
                <a:latin typeface="+mj-lt"/>
              </a:defRPr>
            </a:lvl1pPr>
          </a:lstStyle>
          <a:p>
            <a:pPr lvl="0"/>
            <a:r>
              <a:rPr lang="en-US" dirty="0"/>
              <a:t>01.</a:t>
            </a:r>
          </a:p>
        </p:txBody>
      </p:sp>
      <p:sp>
        <p:nvSpPr>
          <p:cNvPr id="14" name="Text Placeholder 6">
            <a:extLst>
              <a:ext uri="{FF2B5EF4-FFF2-40B4-BE49-F238E27FC236}">
                <a16:creationId xmlns:a16="http://schemas.microsoft.com/office/drawing/2014/main" id="{506973D8-023E-4304-AF2C-5E14B5E74DBC}"/>
              </a:ext>
            </a:extLst>
          </p:cNvPr>
          <p:cNvSpPr>
            <a:spLocks noGrp="1"/>
          </p:cNvSpPr>
          <p:nvPr>
            <p:ph type="body" sz="quarter" idx="17" hasCustomPrompt="1"/>
          </p:nvPr>
        </p:nvSpPr>
        <p:spPr bwMode="gray">
          <a:xfrm>
            <a:off x="326682" y="1643134"/>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02.</a:t>
            </a:r>
          </a:p>
        </p:txBody>
      </p:sp>
      <p:sp>
        <p:nvSpPr>
          <p:cNvPr id="15" name="Text Placeholder 6">
            <a:extLst>
              <a:ext uri="{FF2B5EF4-FFF2-40B4-BE49-F238E27FC236}">
                <a16:creationId xmlns:a16="http://schemas.microsoft.com/office/drawing/2014/main" id="{4A27ABC0-C61F-4F54-B518-CCA6BBA22BB5}"/>
              </a:ext>
            </a:extLst>
          </p:cNvPr>
          <p:cNvSpPr>
            <a:spLocks noGrp="1"/>
          </p:cNvSpPr>
          <p:nvPr>
            <p:ph type="body" sz="quarter" idx="18" hasCustomPrompt="1"/>
          </p:nvPr>
        </p:nvSpPr>
        <p:spPr bwMode="gray">
          <a:xfrm>
            <a:off x="326682" y="2422091"/>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03.</a:t>
            </a:r>
          </a:p>
        </p:txBody>
      </p:sp>
      <p:sp>
        <p:nvSpPr>
          <p:cNvPr id="16" name="Text Placeholder 6">
            <a:extLst>
              <a:ext uri="{FF2B5EF4-FFF2-40B4-BE49-F238E27FC236}">
                <a16:creationId xmlns:a16="http://schemas.microsoft.com/office/drawing/2014/main" id="{EF03094F-42FA-42F4-8825-CFEF822E272A}"/>
              </a:ext>
            </a:extLst>
          </p:cNvPr>
          <p:cNvSpPr>
            <a:spLocks noGrp="1"/>
          </p:cNvSpPr>
          <p:nvPr>
            <p:ph type="body" sz="quarter" idx="19" hasCustomPrompt="1"/>
          </p:nvPr>
        </p:nvSpPr>
        <p:spPr bwMode="gray">
          <a:xfrm>
            <a:off x="4908719" y="864177"/>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06.</a:t>
            </a:r>
          </a:p>
        </p:txBody>
      </p:sp>
      <p:sp>
        <p:nvSpPr>
          <p:cNvPr id="17" name="Text Placeholder 6">
            <a:extLst>
              <a:ext uri="{FF2B5EF4-FFF2-40B4-BE49-F238E27FC236}">
                <a16:creationId xmlns:a16="http://schemas.microsoft.com/office/drawing/2014/main" id="{2FBF07A3-F7C2-4BCF-827D-B6CB2A336230}"/>
              </a:ext>
            </a:extLst>
          </p:cNvPr>
          <p:cNvSpPr>
            <a:spLocks noGrp="1"/>
          </p:cNvSpPr>
          <p:nvPr>
            <p:ph type="body" sz="quarter" idx="20" hasCustomPrompt="1"/>
          </p:nvPr>
        </p:nvSpPr>
        <p:spPr bwMode="gray">
          <a:xfrm>
            <a:off x="4908719" y="1643134"/>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07.</a:t>
            </a:r>
          </a:p>
        </p:txBody>
      </p:sp>
      <p:sp>
        <p:nvSpPr>
          <p:cNvPr id="18" name="Text Placeholder 6">
            <a:extLst>
              <a:ext uri="{FF2B5EF4-FFF2-40B4-BE49-F238E27FC236}">
                <a16:creationId xmlns:a16="http://schemas.microsoft.com/office/drawing/2014/main" id="{8AE22612-FC9E-4469-8E99-65F225DCC96C}"/>
              </a:ext>
            </a:extLst>
          </p:cNvPr>
          <p:cNvSpPr>
            <a:spLocks noGrp="1"/>
          </p:cNvSpPr>
          <p:nvPr>
            <p:ph type="body" sz="quarter" idx="21" hasCustomPrompt="1"/>
          </p:nvPr>
        </p:nvSpPr>
        <p:spPr bwMode="gray">
          <a:xfrm>
            <a:off x="4908719" y="2422091"/>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08.</a:t>
            </a:r>
          </a:p>
        </p:txBody>
      </p:sp>
      <p:sp>
        <p:nvSpPr>
          <p:cNvPr id="19" name="Text Placeholder 6">
            <a:extLst>
              <a:ext uri="{FF2B5EF4-FFF2-40B4-BE49-F238E27FC236}">
                <a16:creationId xmlns:a16="http://schemas.microsoft.com/office/drawing/2014/main" id="{C3090E8A-0787-4A5D-96DB-F76ACD9BECDC}"/>
              </a:ext>
            </a:extLst>
          </p:cNvPr>
          <p:cNvSpPr>
            <a:spLocks noGrp="1"/>
          </p:cNvSpPr>
          <p:nvPr>
            <p:ph type="body" sz="quarter" idx="22" hasCustomPrompt="1"/>
          </p:nvPr>
        </p:nvSpPr>
        <p:spPr bwMode="gray">
          <a:xfrm>
            <a:off x="818902" y="3242612"/>
            <a:ext cx="3566160" cy="550431"/>
          </a:xfrm>
        </p:spPr>
        <p:txBody>
          <a:bodyPr lIns="0" tIns="0" rIns="0" bIns="0"/>
          <a:lstStyle>
            <a:lvl1pPr marL="0" indent="0">
              <a:buNone/>
              <a:defRPr sz="1700">
                <a:latin typeface="+mn-lt"/>
              </a:defRPr>
            </a:lvl1pPr>
          </a:lstStyle>
          <a:p>
            <a:pPr lvl="0"/>
            <a:r>
              <a:rPr lang="en-US" dirty="0"/>
              <a:t>Chapter Title</a:t>
            </a:r>
          </a:p>
        </p:txBody>
      </p:sp>
      <p:sp>
        <p:nvSpPr>
          <p:cNvPr id="20" name="Text Placeholder 6">
            <a:extLst>
              <a:ext uri="{FF2B5EF4-FFF2-40B4-BE49-F238E27FC236}">
                <a16:creationId xmlns:a16="http://schemas.microsoft.com/office/drawing/2014/main" id="{901D5959-1473-41DC-9D59-53825CBB6B73}"/>
              </a:ext>
            </a:extLst>
          </p:cNvPr>
          <p:cNvSpPr>
            <a:spLocks noGrp="1"/>
          </p:cNvSpPr>
          <p:nvPr>
            <p:ph type="body" sz="quarter" idx="23" hasCustomPrompt="1"/>
          </p:nvPr>
        </p:nvSpPr>
        <p:spPr bwMode="gray">
          <a:xfrm>
            <a:off x="5399624" y="3242612"/>
            <a:ext cx="3414176" cy="550431"/>
          </a:xfrm>
        </p:spPr>
        <p:txBody>
          <a:bodyPr lIns="0" tIns="0" rIns="0" bIns="0"/>
          <a:lstStyle>
            <a:lvl1pPr marL="0" indent="0">
              <a:buNone/>
              <a:defRPr sz="1700">
                <a:latin typeface="+mn-lt"/>
              </a:defRPr>
            </a:lvl1pPr>
          </a:lstStyle>
          <a:p>
            <a:pPr lvl="0"/>
            <a:r>
              <a:rPr lang="en-US" dirty="0"/>
              <a:t>Chapter Title</a:t>
            </a:r>
          </a:p>
        </p:txBody>
      </p:sp>
      <p:sp>
        <p:nvSpPr>
          <p:cNvPr id="21" name="Text Placeholder 6">
            <a:extLst>
              <a:ext uri="{FF2B5EF4-FFF2-40B4-BE49-F238E27FC236}">
                <a16:creationId xmlns:a16="http://schemas.microsoft.com/office/drawing/2014/main" id="{702FC36F-F25A-4C87-A66F-7B4EBC05D6A2}"/>
              </a:ext>
            </a:extLst>
          </p:cNvPr>
          <p:cNvSpPr>
            <a:spLocks noGrp="1"/>
          </p:cNvSpPr>
          <p:nvPr>
            <p:ph type="body" sz="quarter" idx="24" hasCustomPrompt="1"/>
          </p:nvPr>
        </p:nvSpPr>
        <p:spPr bwMode="gray">
          <a:xfrm>
            <a:off x="326682" y="320104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04.</a:t>
            </a:r>
          </a:p>
        </p:txBody>
      </p:sp>
      <p:sp>
        <p:nvSpPr>
          <p:cNvPr id="22" name="Text Placeholder 6">
            <a:extLst>
              <a:ext uri="{FF2B5EF4-FFF2-40B4-BE49-F238E27FC236}">
                <a16:creationId xmlns:a16="http://schemas.microsoft.com/office/drawing/2014/main" id="{BA284A63-700D-4451-9DA4-6FC606F546F8}"/>
              </a:ext>
            </a:extLst>
          </p:cNvPr>
          <p:cNvSpPr>
            <a:spLocks noGrp="1"/>
          </p:cNvSpPr>
          <p:nvPr>
            <p:ph type="body" sz="quarter" idx="25" hasCustomPrompt="1"/>
          </p:nvPr>
        </p:nvSpPr>
        <p:spPr bwMode="gray">
          <a:xfrm>
            <a:off x="4908719" y="3201048"/>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09.</a:t>
            </a:r>
          </a:p>
        </p:txBody>
      </p:sp>
      <p:sp>
        <p:nvSpPr>
          <p:cNvPr id="23" name="Text Placeholder 6">
            <a:extLst>
              <a:ext uri="{FF2B5EF4-FFF2-40B4-BE49-F238E27FC236}">
                <a16:creationId xmlns:a16="http://schemas.microsoft.com/office/drawing/2014/main" id="{438EB28D-B009-49D2-9147-DD0A78076E17}"/>
              </a:ext>
            </a:extLst>
          </p:cNvPr>
          <p:cNvSpPr>
            <a:spLocks noGrp="1"/>
          </p:cNvSpPr>
          <p:nvPr>
            <p:ph type="body" sz="quarter" idx="26" hasCustomPrompt="1"/>
          </p:nvPr>
        </p:nvSpPr>
        <p:spPr bwMode="gray">
          <a:xfrm>
            <a:off x="818902" y="4021569"/>
            <a:ext cx="3566160" cy="550431"/>
          </a:xfrm>
        </p:spPr>
        <p:txBody>
          <a:bodyPr lIns="0" tIns="0" rIns="0" bIns="0"/>
          <a:lstStyle>
            <a:lvl1pPr marL="0" indent="0">
              <a:buNone/>
              <a:defRPr sz="1700">
                <a:latin typeface="+mn-lt"/>
              </a:defRPr>
            </a:lvl1pPr>
          </a:lstStyle>
          <a:p>
            <a:pPr lvl="0"/>
            <a:r>
              <a:rPr lang="en-US" dirty="0"/>
              <a:t>Chapter Title</a:t>
            </a:r>
          </a:p>
        </p:txBody>
      </p:sp>
      <p:sp>
        <p:nvSpPr>
          <p:cNvPr id="25" name="Text Placeholder 6">
            <a:extLst>
              <a:ext uri="{FF2B5EF4-FFF2-40B4-BE49-F238E27FC236}">
                <a16:creationId xmlns:a16="http://schemas.microsoft.com/office/drawing/2014/main" id="{D8027B8D-F2A1-4112-A6BD-D23FB56BB132}"/>
              </a:ext>
            </a:extLst>
          </p:cNvPr>
          <p:cNvSpPr>
            <a:spLocks noGrp="1"/>
          </p:cNvSpPr>
          <p:nvPr>
            <p:ph type="body" sz="quarter" idx="28" hasCustomPrompt="1"/>
          </p:nvPr>
        </p:nvSpPr>
        <p:spPr bwMode="gray">
          <a:xfrm>
            <a:off x="326682" y="3980005"/>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05.</a:t>
            </a:r>
          </a:p>
        </p:txBody>
      </p:sp>
    </p:spTree>
    <p:extLst>
      <p:ext uri="{BB962C8B-B14F-4D97-AF65-F5344CB8AC3E}">
        <p14:creationId xmlns:p14="http://schemas.microsoft.com/office/powerpoint/2010/main" val="3200984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8573500" cy="3584426"/>
          </a:xfrm>
          <a:prstGeom prst="rect">
            <a:avLst/>
          </a:prstGeom>
        </p:spPr>
        <p:txBody>
          <a:bodyPr/>
          <a:lstStyle>
            <a:lvl4pPr>
              <a:defRPr/>
            </a:lvl4pPr>
          </a:lstStyle>
          <a:p>
            <a:pPr lvl="0"/>
            <a:r>
              <a:rPr lang="nl-NL" dirty="0"/>
              <a:t>Paragraph 01 (Raleway Medium 14 pt)</a:t>
            </a:r>
          </a:p>
          <a:p>
            <a:pPr lvl="1"/>
            <a:r>
              <a:rPr lang="nl-NL" dirty="0"/>
              <a:t>Paragraph 02 (Raleway Light 12 pt)</a:t>
            </a:r>
          </a:p>
          <a:p>
            <a:pPr lvl="2"/>
            <a:r>
              <a:rPr lang="nl-NL" dirty="0"/>
              <a:t>Paragraph 03 (Raleway Light 11 pt)</a:t>
            </a:r>
          </a:p>
          <a:p>
            <a:pPr lvl="3"/>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9BC570E9-2A2F-4939-B0C0-AB1431773FBA}"/>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4" name="Text Placeholder 4">
            <a:extLst>
              <a:ext uri="{FF2B5EF4-FFF2-40B4-BE49-F238E27FC236}">
                <a16:creationId xmlns:a16="http://schemas.microsoft.com/office/drawing/2014/main" id="{58DF64B4-820E-44CB-84F9-19FBC3D52E9A}"/>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8442365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07829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348958269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s onl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F0153-A19B-4CD3-9654-95194F3752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5" name="Rectangle 4">
            <a:extLst>
              <a:ext uri="{FF2B5EF4-FFF2-40B4-BE49-F238E27FC236}">
                <a16:creationId xmlns:a16="http://schemas.microsoft.com/office/drawing/2014/main" id="{86229EAF-9B83-4FB7-B0AC-4B8567BFE9AA}"/>
              </a:ext>
            </a:extLst>
          </p:cNvPr>
          <p:cNvSpPr/>
          <p:nvPr userDrawn="1"/>
        </p:nvSpPr>
        <p:spPr>
          <a:xfrm>
            <a:off x="0" y="0"/>
            <a:ext cx="9144001" cy="5143501"/>
          </a:xfrm>
          <a:prstGeom prst="rect">
            <a:avLst/>
          </a:prstGeom>
          <a:gradFill flip="none" rotWithShape="1">
            <a:gsLst>
              <a:gs pos="0">
                <a:schemeClr val="bg1">
                  <a:alpha val="85000"/>
                </a:schemeClr>
              </a:gs>
              <a:gs pos="9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32138139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 only 3">
    <p:spTree>
      <p:nvGrpSpPr>
        <p:cNvPr id="1" name=""/>
        <p:cNvGrpSpPr/>
        <p:nvPr/>
      </p:nvGrpSpPr>
      <p:grpSpPr>
        <a:xfrm>
          <a:off x="0" y="0"/>
          <a:ext cx="0" cy="0"/>
          <a:chOff x="0" y="0"/>
          <a:chExt cx="0" cy="0"/>
        </a:xfrm>
      </p:grpSpPr>
      <p:pic>
        <p:nvPicPr>
          <p:cNvPr id="10" name="Picture 13">
            <a:extLst>
              <a:ext uri="{FF2B5EF4-FFF2-40B4-BE49-F238E27FC236}">
                <a16:creationId xmlns:a16="http://schemas.microsoft.com/office/drawing/2014/main" id="{E01B04AF-9527-42E4-BF03-8A2DF836AE4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4457" t="12991" r="127" b="2291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9695F28-C5BD-4536-9C06-B73C3C5521B8}"/>
              </a:ext>
            </a:extLst>
          </p:cNvPr>
          <p:cNvSpPr/>
          <p:nvPr userDrawn="1"/>
        </p:nvSpPr>
        <p:spPr>
          <a:xfrm>
            <a:off x="-1" y="0"/>
            <a:ext cx="9144000" cy="5143501"/>
          </a:xfrm>
          <a:prstGeom prst="rect">
            <a:avLst/>
          </a:prstGeom>
          <a:gradFill flip="none" rotWithShape="1">
            <a:gsLst>
              <a:gs pos="100000">
                <a:schemeClr val="bg1">
                  <a:alpha val="83000"/>
                </a:schemeClr>
              </a:gs>
              <a:gs pos="0">
                <a:schemeClr val="bg1">
                  <a:alpha val="6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205814155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 only 4">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097B86C-78A3-44E8-8E71-C5CC1F19E42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812" b="7812"/>
          <a:stretch/>
        </p:blipFill>
        <p:spPr bwMode="auto">
          <a:xfrm>
            <a:off x="-1" y="1"/>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EFC96B2-538E-442A-A2E4-BC92C02A3F44}"/>
              </a:ext>
            </a:extLst>
          </p:cNvPr>
          <p:cNvSpPr/>
          <p:nvPr userDrawn="1"/>
        </p:nvSpPr>
        <p:spPr>
          <a:xfrm>
            <a:off x="-1" y="0"/>
            <a:ext cx="9144001" cy="5143499"/>
          </a:xfrm>
          <a:prstGeom prst="rect">
            <a:avLst/>
          </a:prstGeom>
          <a:gradFill flip="none" rotWithShape="1">
            <a:gsLst>
              <a:gs pos="885">
                <a:schemeClr val="bg1"/>
              </a:gs>
              <a:gs pos="43000">
                <a:schemeClr val="bg1">
                  <a:alpha val="73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168214522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s only 5">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6FE915-9B0D-4F44-AFC7-46C453D0F0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11" name="Rectangle 10">
            <a:extLst>
              <a:ext uri="{FF2B5EF4-FFF2-40B4-BE49-F238E27FC236}">
                <a16:creationId xmlns:a16="http://schemas.microsoft.com/office/drawing/2014/main" id="{9FD66ED7-A5E0-461F-99D6-A40CD929A34A}"/>
              </a:ext>
            </a:extLst>
          </p:cNvPr>
          <p:cNvSpPr/>
          <p:nvPr userDrawn="1"/>
        </p:nvSpPr>
        <p:spPr>
          <a:xfrm>
            <a:off x="0" y="0"/>
            <a:ext cx="9144001" cy="5143501"/>
          </a:xfrm>
          <a:prstGeom prst="rect">
            <a:avLst/>
          </a:prstGeom>
          <a:gradFill flip="none" rotWithShape="1">
            <a:gsLst>
              <a:gs pos="30000">
                <a:schemeClr val="bg1">
                  <a:alpha val="70000"/>
                </a:schemeClr>
              </a:gs>
              <a:gs pos="0">
                <a:schemeClr val="bg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150166502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420624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6" name="Content Placeholder 2">
            <a:extLst>
              <a:ext uri="{FF2B5EF4-FFF2-40B4-BE49-F238E27FC236}">
                <a16:creationId xmlns:a16="http://schemas.microsoft.com/office/drawing/2014/main" id="{8F0C999C-E8DD-4EB6-823D-52177C9EEB31}"/>
              </a:ext>
            </a:extLst>
          </p:cNvPr>
          <p:cNvSpPr>
            <a:spLocks noGrp="1"/>
          </p:cNvSpPr>
          <p:nvPr>
            <p:ph idx="11" hasCustomPrompt="1"/>
          </p:nvPr>
        </p:nvSpPr>
        <p:spPr bwMode="gray">
          <a:xfrm>
            <a:off x="4598493" y="987574"/>
            <a:ext cx="420624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C4BDEE2C-DCC8-4415-9CAB-605408617EBD}"/>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5" name="Text Placeholder 4">
            <a:extLst>
              <a:ext uri="{FF2B5EF4-FFF2-40B4-BE49-F238E27FC236}">
                <a16:creationId xmlns:a16="http://schemas.microsoft.com/office/drawing/2014/main" id="{1BBBDA73-A1CA-4046-A0D5-BDDA5C2E2A1F}"/>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31389587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6" name="Content Placeholder 2">
            <a:extLst>
              <a:ext uri="{FF2B5EF4-FFF2-40B4-BE49-F238E27FC236}">
                <a16:creationId xmlns:a16="http://schemas.microsoft.com/office/drawing/2014/main" id="{8F0C999C-E8DD-4EB6-823D-52177C9EEB31}"/>
              </a:ext>
            </a:extLst>
          </p:cNvPr>
          <p:cNvSpPr>
            <a:spLocks noGrp="1"/>
          </p:cNvSpPr>
          <p:nvPr>
            <p:ph idx="11" hasCustomPrompt="1"/>
          </p:nvPr>
        </p:nvSpPr>
        <p:spPr bwMode="gray">
          <a:xfrm>
            <a:off x="3155450"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8" name="Content Placeholder 2">
            <a:extLst>
              <a:ext uri="{FF2B5EF4-FFF2-40B4-BE49-F238E27FC236}">
                <a16:creationId xmlns:a16="http://schemas.microsoft.com/office/drawing/2014/main" id="{4B9EAFC4-2931-4078-BD56-0615F35AC039}"/>
              </a:ext>
            </a:extLst>
          </p:cNvPr>
          <p:cNvSpPr>
            <a:spLocks noGrp="1"/>
          </p:cNvSpPr>
          <p:nvPr>
            <p:ph idx="12" hasCustomPrompt="1"/>
          </p:nvPr>
        </p:nvSpPr>
        <p:spPr bwMode="gray">
          <a:xfrm>
            <a:off x="6061533"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48B33866-2876-4BF0-9DE2-747710DFDDCB}"/>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7" name="Text Placeholder 4">
            <a:extLst>
              <a:ext uri="{FF2B5EF4-FFF2-40B4-BE49-F238E27FC236}">
                <a16:creationId xmlns:a16="http://schemas.microsoft.com/office/drawing/2014/main" id="{01A60ECB-6EBC-4D73-80BF-8386A8B8CD15}"/>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6635337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with design">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485E858-7277-4523-AC6A-346226C6B618}"/>
              </a:ext>
            </a:extLst>
          </p:cNvPr>
          <p:cNvGrpSpPr/>
          <p:nvPr userDrawn="1"/>
        </p:nvGrpSpPr>
        <p:grpSpPr bwMode="gray">
          <a:xfrm>
            <a:off x="4942429" y="0"/>
            <a:ext cx="4201571" cy="4400550"/>
            <a:chOff x="1271192" y="805323"/>
            <a:chExt cx="4461628" cy="4672922"/>
          </a:xfrm>
        </p:grpSpPr>
        <p:sp>
          <p:nvSpPr>
            <p:cNvPr id="23" name="Freeform: Shape 22">
              <a:extLst>
                <a:ext uri="{FF2B5EF4-FFF2-40B4-BE49-F238E27FC236}">
                  <a16:creationId xmlns:a16="http://schemas.microsoft.com/office/drawing/2014/main" id="{0B2F2D73-3DD3-40BF-8096-F1D0AA2DBD43}"/>
                </a:ext>
              </a:extLst>
            </p:cNvPr>
            <p:cNvSpPr/>
            <p:nvPr userDrawn="1"/>
          </p:nvSpPr>
          <p:spPr bwMode="gray">
            <a:xfrm>
              <a:off x="1271192" y="805324"/>
              <a:ext cx="4461628" cy="4672921"/>
            </a:xfrm>
            <a:custGeom>
              <a:avLst/>
              <a:gdLst>
                <a:gd name="connsiteX0" fmla="*/ 738812 w 4461628"/>
                <a:gd name="connsiteY0" fmla="*/ 0 h 4672921"/>
                <a:gd name="connsiteX1" fmla="*/ 4461628 w 4461628"/>
                <a:gd name="connsiteY1" fmla="*/ 0 h 4672921"/>
                <a:gd name="connsiteX2" fmla="*/ 4461628 w 4461628"/>
                <a:gd name="connsiteY2" fmla="*/ 4110245 h 4672921"/>
                <a:gd name="connsiteX3" fmla="*/ 4345762 w 4461628"/>
                <a:gd name="connsiteY3" fmla="*/ 4196888 h 4672921"/>
                <a:gd name="connsiteX4" fmla="*/ 2787336 w 4461628"/>
                <a:gd name="connsiteY4" fmla="*/ 4672921 h 4672921"/>
                <a:gd name="connsiteX5" fmla="*/ 0 w 4461628"/>
                <a:gd name="connsiteY5" fmla="*/ 1885585 h 4672921"/>
                <a:gd name="connsiteX6" fmla="*/ 636492 w 4461628"/>
                <a:gd name="connsiteY6" fmla="*/ 112581 h 467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1628" h="4672921">
                  <a:moveTo>
                    <a:pt x="738812" y="0"/>
                  </a:moveTo>
                  <a:lnTo>
                    <a:pt x="4461628" y="0"/>
                  </a:lnTo>
                  <a:lnTo>
                    <a:pt x="4461628" y="4110245"/>
                  </a:lnTo>
                  <a:lnTo>
                    <a:pt x="4345762" y="4196888"/>
                  </a:lnTo>
                  <a:cubicBezTo>
                    <a:pt x="3900900" y="4497431"/>
                    <a:pt x="3364612" y="4672921"/>
                    <a:pt x="2787336" y="4672921"/>
                  </a:cubicBezTo>
                  <a:cubicBezTo>
                    <a:pt x="1247933" y="4672921"/>
                    <a:pt x="0" y="3424988"/>
                    <a:pt x="0" y="1885585"/>
                  </a:cubicBezTo>
                  <a:cubicBezTo>
                    <a:pt x="0" y="1212096"/>
                    <a:pt x="238862" y="594397"/>
                    <a:pt x="636492" y="112581"/>
                  </a:cubicBezTo>
                  <a:close/>
                </a:path>
              </a:pathLst>
            </a:custGeom>
            <a:gradFill flip="none" rotWithShape="1">
              <a:gsLst>
                <a:gs pos="46000">
                  <a:srgbClr val="039BDA">
                    <a:alpha val="38000"/>
                  </a:srgbClr>
                </a:gs>
                <a:gs pos="0">
                  <a:schemeClr val="accent1"/>
                </a:gs>
                <a:gs pos="100000">
                  <a:schemeClr val="accent1">
                    <a:alpha val="0"/>
                  </a:schemeClr>
                </a:gs>
              </a:gsLst>
              <a:lin ang="168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C464B45B-BE47-4C67-90A6-19379D104E55}"/>
                </a:ext>
              </a:extLst>
            </p:cNvPr>
            <p:cNvSpPr/>
            <p:nvPr userDrawn="1"/>
          </p:nvSpPr>
          <p:spPr bwMode="gray">
            <a:xfrm>
              <a:off x="2875525" y="805323"/>
              <a:ext cx="2857295" cy="2998788"/>
            </a:xfrm>
            <a:custGeom>
              <a:avLst/>
              <a:gdLst>
                <a:gd name="connsiteX0" fmla="*/ 43110 w 2857295"/>
                <a:gd name="connsiteY0" fmla="*/ 0 h 2998788"/>
                <a:gd name="connsiteX1" fmla="*/ 2857295 w 2857295"/>
                <a:gd name="connsiteY1" fmla="*/ 0 h 2998788"/>
                <a:gd name="connsiteX2" fmla="*/ 2857295 w 2857295"/>
                <a:gd name="connsiteY2" fmla="*/ 2977273 h 2998788"/>
                <a:gd name="connsiteX3" fmla="*/ 2802326 w 2857295"/>
                <a:gd name="connsiteY3" fmla="*/ 2985662 h 2998788"/>
                <a:gd name="connsiteX4" fmla="*/ 2542382 w 2857295"/>
                <a:gd name="connsiteY4" fmla="*/ 2998788 h 2998788"/>
                <a:gd name="connsiteX5" fmla="*/ 0 w 2857295"/>
                <a:gd name="connsiteY5" fmla="*/ 456406 h 2998788"/>
                <a:gd name="connsiteX6" fmla="*/ 13126 w 2857295"/>
                <a:gd name="connsiteY6" fmla="*/ 196462 h 299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295" h="2998788">
                  <a:moveTo>
                    <a:pt x="43110" y="0"/>
                  </a:moveTo>
                  <a:lnTo>
                    <a:pt x="2857295" y="0"/>
                  </a:lnTo>
                  <a:lnTo>
                    <a:pt x="2857295" y="2977273"/>
                  </a:lnTo>
                  <a:lnTo>
                    <a:pt x="2802326" y="2985662"/>
                  </a:lnTo>
                  <a:cubicBezTo>
                    <a:pt x="2716859" y="2994342"/>
                    <a:pt x="2630140" y="2998788"/>
                    <a:pt x="2542382" y="2998788"/>
                  </a:cubicBezTo>
                  <a:cubicBezTo>
                    <a:pt x="1138263" y="2998788"/>
                    <a:pt x="0" y="1860525"/>
                    <a:pt x="0" y="456406"/>
                  </a:cubicBezTo>
                  <a:cubicBezTo>
                    <a:pt x="0" y="368649"/>
                    <a:pt x="4447" y="281930"/>
                    <a:pt x="13126" y="196462"/>
                  </a:cubicBezTo>
                  <a:close/>
                </a:path>
              </a:pathLst>
            </a:custGeom>
            <a:solidFill>
              <a:schemeClr val="accent2">
                <a:alpha val="2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Content Placeholder 2">
            <a:extLst>
              <a:ext uri="{FF2B5EF4-FFF2-40B4-BE49-F238E27FC236}">
                <a16:creationId xmlns:a16="http://schemas.microsoft.com/office/drawing/2014/main" id="{6C20DF42-863D-4864-B783-B1EC7CEE7910}"/>
              </a:ext>
            </a:extLst>
          </p:cNvPr>
          <p:cNvSpPr>
            <a:spLocks noGrp="1"/>
          </p:cNvSpPr>
          <p:nvPr>
            <p:ph idx="1" hasCustomPrompt="1"/>
          </p:nvPr>
        </p:nvSpPr>
        <p:spPr bwMode="gray">
          <a:xfrm>
            <a:off x="231233" y="987574"/>
            <a:ext cx="475488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9" name="Content Placeholder 2">
            <a:extLst>
              <a:ext uri="{FF2B5EF4-FFF2-40B4-BE49-F238E27FC236}">
                <a16:creationId xmlns:a16="http://schemas.microsoft.com/office/drawing/2014/main" id="{1DBE6B0A-11C9-4607-AEBB-04B9ED54F675}"/>
              </a:ext>
            </a:extLst>
          </p:cNvPr>
          <p:cNvSpPr>
            <a:spLocks noGrp="1"/>
          </p:cNvSpPr>
          <p:nvPr>
            <p:ph idx="11" hasCustomPrompt="1"/>
          </p:nvPr>
        </p:nvSpPr>
        <p:spPr bwMode="gray">
          <a:xfrm>
            <a:off x="5147133" y="987574"/>
            <a:ext cx="3657600" cy="3584426"/>
          </a:xfrm>
          <a:prstGeom prst="rect">
            <a:avLst/>
          </a:prstGeom>
        </p:spPr>
        <p:txBody>
          <a:bodyPr/>
          <a:lstStyle>
            <a:lvl1pPr>
              <a:lnSpc>
                <a:spcPct val="100000"/>
              </a:lnSpc>
              <a:spcAft>
                <a:spcPts val="400"/>
              </a:spcAft>
              <a:defRPr>
                <a:solidFill>
                  <a:schemeClr val="tx1"/>
                </a:solidFill>
              </a:defRPr>
            </a:lvl1pPr>
            <a:lvl2pPr>
              <a:lnSpc>
                <a:spcPct val="100000"/>
              </a:lnSpc>
              <a:spcAft>
                <a:spcPts val="400"/>
              </a:spcAft>
              <a:defRPr>
                <a:solidFill>
                  <a:schemeClr val="tx1"/>
                </a:solidFill>
              </a:defRPr>
            </a:lvl2pPr>
            <a:lvl3pPr>
              <a:lnSpc>
                <a:spcPct val="100000"/>
              </a:lnSpc>
              <a:spcAft>
                <a:spcPts val="400"/>
              </a:spcAft>
              <a:defRPr>
                <a:solidFill>
                  <a:schemeClr val="tx1"/>
                </a:solidFill>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solidFill>
                  <a:schemeClr val="tx1"/>
                </a:solidFill>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6625216C-BD30-4E0C-98A7-B66CA3B490D4}"/>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8" name="Text Placeholder 4">
            <a:extLst>
              <a:ext uri="{FF2B5EF4-FFF2-40B4-BE49-F238E27FC236}">
                <a16:creationId xmlns:a16="http://schemas.microsoft.com/office/drawing/2014/main" id="{51A3424B-3137-4162-8F0D-DFDAB92C0D28}"/>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212908904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x 3 Table format">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D2044E8-B170-4670-93E7-0D73DE2C2BA1}"/>
              </a:ext>
            </a:extLst>
          </p:cNvPr>
          <p:cNvSpPr/>
          <p:nvPr userDrawn="1"/>
        </p:nvSpPr>
        <p:spPr bwMode="gray">
          <a:xfrm>
            <a:off x="2894197" y="1074738"/>
            <a:ext cx="286734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17" name="Rectangle: Rounded Corners 16">
            <a:extLst>
              <a:ext uri="{FF2B5EF4-FFF2-40B4-BE49-F238E27FC236}">
                <a16:creationId xmlns:a16="http://schemas.microsoft.com/office/drawing/2014/main" id="{60471C9D-9067-4CE4-9B0A-0516F060B6DD}"/>
              </a:ext>
            </a:extLst>
          </p:cNvPr>
          <p:cNvSpPr/>
          <p:nvPr userDrawn="1"/>
        </p:nvSpPr>
        <p:spPr bwMode="gray">
          <a:xfrm>
            <a:off x="5948046" y="1074738"/>
            <a:ext cx="286734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13" name="Rectangle: Rounded Corners 12">
            <a:extLst>
              <a:ext uri="{FF2B5EF4-FFF2-40B4-BE49-F238E27FC236}">
                <a16:creationId xmlns:a16="http://schemas.microsoft.com/office/drawing/2014/main" id="{0AAC43FA-2C17-4310-975D-9F2CC8E8A130}"/>
              </a:ext>
            </a:extLst>
          </p:cNvPr>
          <p:cNvSpPr/>
          <p:nvPr userDrawn="1"/>
        </p:nvSpPr>
        <p:spPr bwMode="gray">
          <a:xfrm>
            <a:off x="323850" y="1748900"/>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14" name="Rectangle: Rounded Corners 13">
            <a:extLst>
              <a:ext uri="{FF2B5EF4-FFF2-40B4-BE49-F238E27FC236}">
                <a16:creationId xmlns:a16="http://schemas.microsoft.com/office/drawing/2014/main" id="{EA29D3CB-04E1-4254-96D2-04A5B8CB64A8}"/>
              </a:ext>
            </a:extLst>
          </p:cNvPr>
          <p:cNvSpPr/>
          <p:nvPr userDrawn="1"/>
        </p:nvSpPr>
        <p:spPr bwMode="gray">
          <a:xfrm>
            <a:off x="323850" y="2747639"/>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15" name="Rectangle: Rounded Corners 14">
            <a:extLst>
              <a:ext uri="{FF2B5EF4-FFF2-40B4-BE49-F238E27FC236}">
                <a16:creationId xmlns:a16="http://schemas.microsoft.com/office/drawing/2014/main" id="{363853CF-3336-48A6-A5C4-BD73780749EA}"/>
              </a:ext>
            </a:extLst>
          </p:cNvPr>
          <p:cNvSpPr/>
          <p:nvPr userDrawn="1"/>
        </p:nvSpPr>
        <p:spPr bwMode="gray">
          <a:xfrm>
            <a:off x="323850" y="3746377"/>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20" name="Text Placeholder 5">
            <a:extLst>
              <a:ext uri="{FF2B5EF4-FFF2-40B4-BE49-F238E27FC236}">
                <a16:creationId xmlns:a16="http://schemas.microsoft.com/office/drawing/2014/main" id="{865DE240-9DED-468B-8408-87FDDC1791EE}"/>
              </a:ext>
            </a:extLst>
          </p:cNvPr>
          <p:cNvSpPr>
            <a:spLocks noGrp="1"/>
          </p:cNvSpPr>
          <p:nvPr>
            <p:ph type="body" sz="quarter" idx="14" hasCustomPrompt="1"/>
          </p:nvPr>
        </p:nvSpPr>
        <p:spPr bwMode="gray">
          <a:xfrm>
            <a:off x="323850" y="1748900"/>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1" name="Text Placeholder 5">
            <a:extLst>
              <a:ext uri="{FF2B5EF4-FFF2-40B4-BE49-F238E27FC236}">
                <a16:creationId xmlns:a16="http://schemas.microsoft.com/office/drawing/2014/main" id="{24221231-F65C-444E-86F3-11E362190CDA}"/>
              </a:ext>
            </a:extLst>
          </p:cNvPr>
          <p:cNvSpPr>
            <a:spLocks noGrp="1"/>
          </p:cNvSpPr>
          <p:nvPr>
            <p:ph type="body" sz="quarter" idx="15" hasCustomPrompt="1"/>
          </p:nvPr>
        </p:nvSpPr>
        <p:spPr bwMode="gray">
          <a:xfrm>
            <a:off x="323850" y="2747639"/>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2" name="Text Placeholder 5">
            <a:extLst>
              <a:ext uri="{FF2B5EF4-FFF2-40B4-BE49-F238E27FC236}">
                <a16:creationId xmlns:a16="http://schemas.microsoft.com/office/drawing/2014/main" id="{2482BD1E-38F6-47D7-BBAC-A70C8E7A28F6}"/>
              </a:ext>
            </a:extLst>
          </p:cNvPr>
          <p:cNvSpPr>
            <a:spLocks noGrp="1"/>
          </p:cNvSpPr>
          <p:nvPr>
            <p:ph type="body" sz="quarter" idx="16" hasCustomPrompt="1"/>
          </p:nvPr>
        </p:nvSpPr>
        <p:spPr bwMode="gray">
          <a:xfrm>
            <a:off x="323850" y="3746377"/>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2" name="Text Placeholder 4">
            <a:extLst>
              <a:ext uri="{FF2B5EF4-FFF2-40B4-BE49-F238E27FC236}">
                <a16:creationId xmlns:a16="http://schemas.microsoft.com/office/drawing/2014/main" id="{20E81642-44FE-49E3-9BF9-79C2AC852D3A}"/>
              </a:ext>
            </a:extLst>
          </p:cNvPr>
          <p:cNvSpPr>
            <a:spLocks noGrp="1"/>
          </p:cNvSpPr>
          <p:nvPr>
            <p:ph type="body" sz="quarter" idx="10"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19" name="Text Placeholder 5">
            <a:extLst>
              <a:ext uri="{FF2B5EF4-FFF2-40B4-BE49-F238E27FC236}">
                <a16:creationId xmlns:a16="http://schemas.microsoft.com/office/drawing/2014/main" id="{DF47391B-86BB-448B-BDAB-35ECA05C01C8}"/>
              </a:ext>
            </a:extLst>
          </p:cNvPr>
          <p:cNvSpPr>
            <a:spLocks noGrp="1"/>
          </p:cNvSpPr>
          <p:nvPr>
            <p:ph type="body" sz="quarter" idx="13" hasCustomPrompt="1"/>
          </p:nvPr>
        </p:nvSpPr>
        <p:spPr bwMode="gray">
          <a:xfrm>
            <a:off x="2894197" y="1748900"/>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3" name="Text Placeholder 5">
            <a:extLst>
              <a:ext uri="{FF2B5EF4-FFF2-40B4-BE49-F238E27FC236}">
                <a16:creationId xmlns:a16="http://schemas.microsoft.com/office/drawing/2014/main" id="{DFD8F45F-7B56-4332-AF85-2AE6A07C0D23}"/>
              </a:ext>
            </a:extLst>
          </p:cNvPr>
          <p:cNvSpPr>
            <a:spLocks noGrp="1"/>
          </p:cNvSpPr>
          <p:nvPr>
            <p:ph type="body" sz="quarter" idx="17" hasCustomPrompt="1"/>
          </p:nvPr>
        </p:nvSpPr>
        <p:spPr bwMode="gray">
          <a:xfrm>
            <a:off x="2894197" y="2747639"/>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4" name="Text Placeholder 5">
            <a:extLst>
              <a:ext uri="{FF2B5EF4-FFF2-40B4-BE49-F238E27FC236}">
                <a16:creationId xmlns:a16="http://schemas.microsoft.com/office/drawing/2014/main" id="{CDE47660-6FF5-4273-927F-10B15F30F6BA}"/>
              </a:ext>
            </a:extLst>
          </p:cNvPr>
          <p:cNvSpPr>
            <a:spLocks noGrp="1"/>
          </p:cNvSpPr>
          <p:nvPr>
            <p:ph type="body" sz="quarter" idx="18" hasCustomPrompt="1"/>
          </p:nvPr>
        </p:nvSpPr>
        <p:spPr bwMode="gray">
          <a:xfrm>
            <a:off x="2894197" y="3746377"/>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5" name="Text Placeholder 5">
            <a:extLst>
              <a:ext uri="{FF2B5EF4-FFF2-40B4-BE49-F238E27FC236}">
                <a16:creationId xmlns:a16="http://schemas.microsoft.com/office/drawing/2014/main" id="{A0B1C8B2-9DC8-4FF8-A533-631CF381CF76}"/>
              </a:ext>
            </a:extLst>
          </p:cNvPr>
          <p:cNvSpPr>
            <a:spLocks noGrp="1"/>
          </p:cNvSpPr>
          <p:nvPr>
            <p:ph type="body" sz="quarter" idx="19" hasCustomPrompt="1"/>
          </p:nvPr>
        </p:nvSpPr>
        <p:spPr bwMode="gray">
          <a:xfrm>
            <a:off x="5948046" y="1748900"/>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6" name="Text Placeholder 5">
            <a:extLst>
              <a:ext uri="{FF2B5EF4-FFF2-40B4-BE49-F238E27FC236}">
                <a16:creationId xmlns:a16="http://schemas.microsoft.com/office/drawing/2014/main" id="{CDB831E6-1489-49ED-9F9D-7DAAC230B4E6}"/>
              </a:ext>
            </a:extLst>
          </p:cNvPr>
          <p:cNvSpPr>
            <a:spLocks noGrp="1"/>
          </p:cNvSpPr>
          <p:nvPr>
            <p:ph type="body" sz="quarter" idx="20" hasCustomPrompt="1"/>
          </p:nvPr>
        </p:nvSpPr>
        <p:spPr bwMode="gray">
          <a:xfrm>
            <a:off x="5948046" y="2747639"/>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7" name="Text Placeholder 5">
            <a:extLst>
              <a:ext uri="{FF2B5EF4-FFF2-40B4-BE49-F238E27FC236}">
                <a16:creationId xmlns:a16="http://schemas.microsoft.com/office/drawing/2014/main" id="{63D5D76A-D62F-4F95-80F9-A22030B23127}"/>
              </a:ext>
            </a:extLst>
          </p:cNvPr>
          <p:cNvSpPr>
            <a:spLocks noGrp="1"/>
          </p:cNvSpPr>
          <p:nvPr>
            <p:ph type="body" sz="quarter" idx="21" hasCustomPrompt="1"/>
          </p:nvPr>
        </p:nvSpPr>
        <p:spPr bwMode="gray">
          <a:xfrm>
            <a:off x="5948046" y="3746377"/>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8" name="Text Placeholder 5">
            <a:extLst>
              <a:ext uri="{FF2B5EF4-FFF2-40B4-BE49-F238E27FC236}">
                <a16:creationId xmlns:a16="http://schemas.microsoft.com/office/drawing/2014/main" id="{9F96D3A1-11B2-4382-8EB9-8DA25C910034}"/>
              </a:ext>
            </a:extLst>
          </p:cNvPr>
          <p:cNvSpPr>
            <a:spLocks noGrp="1"/>
          </p:cNvSpPr>
          <p:nvPr>
            <p:ph type="body" sz="quarter" idx="22" hasCustomPrompt="1"/>
          </p:nvPr>
        </p:nvSpPr>
        <p:spPr bwMode="gray">
          <a:xfrm>
            <a:off x="2894197" y="1074738"/>
            <a:ext cx="2871216" cy="539496"/>
          </a:xfrm>
        </p:spPr>
        <p:txBody>
          <a:bodyPr lIns="91440" tIns="45720" rIns="91440" bIns="45720" anchor="ctr"/>
          <a:lstStyle>
            <a:lvl1pPr marL="0" indent="0" algn="l">
              <a:buNone/>
              <a:defRPr sz="1400">
                <a:solidFill>
                  <a:schemeClr val="accent1"/>
                </a:solidFill>
                <a:latin typeface="+mj-lt"/>
              </a:defRPr>
            </a:lvl1pPr>
          </a:lstStyle>
          <a:p>
            <a:pPr lvl="0"/>
            <a:r>
              <a:rPr lang="en-US" dirty="0"/>
              <a:t>Title</a:t>
            </a:r>
          </a:p>
        </p:txBody>
      </p:sp>
      <p:sp>
        <p:nvSpPr>
          <p:cNvPr id="29" name="Text Placeholder 5">
            <a:extLst>
              <a:ext uri="{FF2B5EF4-FFF2-40B4-BE49-F238E27FC236}">
                <a16:creationId xmlns:a16="http://schemas.microsoft.com/office/drawing/2014/main" id="{A80A609B-1E9B-43D5-9C67-882D8D8F76A0}"/>
              </a:ext>
            </a:extLst>
          </p:cNvPr>
          <p:cNvSpPr>
            <a:spLocks noGrp="1"/>
          </p:cNvSpPr>
          <p:nvPr>
            <p:ph type="body" sz="quarter" idx="23" hasCustomPrompt="1"/>
          </p:nvPr>
        </p:nvSpPr>
        <p:spPr bwMode="gray">
          <a:xfrm>
            <a:off x="5948046" y="1074738"/>
            <a:ext cx="2871216" cy="539496"/>
          </a:xfrm>
        </p:spPr>
        <p:txBody>
          <a:bodyPr lIns="91440" tIns="45720" rIns="91440" bIns="45720" anchor="ctr"/>
          <a:lstStyle>
            <a:lvl1pPr marL="0" indent="0" algn="l">
              <a:buNone/>
              <a:defRPr sz="1400">
                <a:solidFill>
                  <a:schemeClr val="accent4"/>
                </a:solidFill>
                <a:latin typeface="+mj-lt"/>
              </a:defRPr>
            </a:lvl1pPr>
          </a:lstStyle>
          <a:p>
            <a:pPr lvl="0"/>
            <a:r>
              <a:rPr lang="en-US" dirty="0"/>
              <a:t>Title</a:t>
            </a:r>
          </a:p>
        </p:txBody>
      </p:sp>
    </p:spTree>
    <p:extLst>
      <p:ext uri="{BB962C8B-B14F-4D97-AF65-F5344CB8AC3E}">
        <p14:creationId xmlns:p14="http://schemas.microsoft.com/office/powerpoint/2010/main" val="301239903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333375" y="1824673"/>
            <a:ext cx="2075688" cy="2075688"/>
          </a:xfrm>
          <a:prstGeom prst="ellipse">
            <a:avLst/>
          </a:prstGeom>
        </p:spPr>
        <p:txBody>
          <a:bodyPr anchor="ctr"/>
          <a:lstStyle>
            <a:lvl1pPr marL="0" indent="0" algn="l">
              <a:buNone/>
              <a:defRPr sz="900">
                <a:solidFill>
                  <a:schemeClr val="tx1"/>
                </a:solidFill>
              </a:defRPr>
            </a:lvl1pPr>
          </a:lstStyle>
          <a:p>
            <a:r>
              <a:rPr lang="en-US" dirty="0"/>
              <a:t>Step 1: Click icon to add picture</a:t>
            </a:r>
            <a:br>
              <a:rPr lang="en-US" dirty="0"/>
            </a:br>
            <a:r>
              <a:rPr lang="en-US" dirty="0"/>
              <a:t>Step 2: Go to View &gt;&gt; Slide Master and copy the gradient shapes, close the Slide Master and paste the gradient shapes on top of the selected image</a:t>
            </a:r>
          </a:p>
        </p:txBody>
      </p:sp>
      <p:sp>
        <p:nvSpPr>
          <p:cNvPr id="5" name="Oval 4">
            <a:extLst>
              <a:ext uri="{FF2B5EF4-FFF2-40B4-BE49-F238E27FC236}">
                <a16:creationId xmlns:a16="http://schemas.microsoft.com/office/drawing/2014/main" id="{D8BAC6B4-51B9-4B47-8996-D65FBF9EDB5F}"/>
              </a:ext>
            </a:extLst>
          </p:cNvPr>
          <p:cNvSpPr>
            <a:spLocks noChangeAspect="1"/>
          </p:cNvSpPr>
          <p:nvPr userDrawn="1"/>
        </p:nvSpPr>
        <p:spPr>
          <a:xfrm>
            <a:off x="338328" y="1824038"/>
            <a:ext cx="2075688" cy="2075688"/>
          </a:xfrm>
          <a:prstGeom prst="ellipse">
            <a:avLst/>
          </a:prstGeom>
          <a:gradFill>
            <a:gsLst>
              <a:gs pos="48000">
                <a:schemeClr val="accent1">
                  <a:alpha val="0"/>
                </a:schemeClr>
              </a:gs>
              <a:gs pos="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F6D67A50-8F02-4A68-A376-32DC985938EC}"/>
              </a:ext>
            </a:extLst>
          </p:cNvPr>
          <p:cNvSpPr>
            <a:spLocks noChangeAspect="1"/>
          </p:cNvSpPr>
          <p:nvPr/>
        </p:nvSpPr>
        <p:spPr bwMode="gray">
          <a:xfrm>
            <a:off x="1069009" y="1398595"/>
            <a:ext cx="2075687" cy="2075688"/>
          </a:xfrm>
          <a:prstGeom prst="ellipse">
            <a:avLst/>
          </a:prstGeom>
          <a:gradFill flip="none" rotWithShape="1">
            <a:gsLst>
              <a:gs pos="43000">
                <a:schemeClr val="accent4">
                  <a:alpha val="13000"/>
                </a:schemeClr>
              </a:gs>
              <a:gs pos="8000">
                <a:schemeClr val="accent4"/>
              </a:gs>
              <a:gs pos="71000">
                <a:schemeClr val="accent4">
                  <a:alpha val="0"/>
                </a:schemeClr>
              </a:gs>
            </a:gsLst>
            <a:lin ang="13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350727" y="1074738"/>
            <a:ext cx="5458968" cy="3493008"/>
          </a:xfrm>
        </p:spPr>
        <p:txBody>
          <a:bodyPr lIns="0" tIns="0" rIns="0" bIns="0" anchor="ctr"/>
          <a:lstStyle>
            <a:lvl1pPr marL="0" indent="0" algn="ctr">
              <a:buNone/>
              <a:defRPr>
                <a:latin typeface="Raleway Light" pitchFamily="2" charset="0"/>
              </a:defRPr>
            </a:lvl1pPr>
          </a:lstStyle>
          <a:p>
            <a:pPr lvl="0"/>
            <a:r>
              <a:rPr lang="en-US" dirty="0"/>
              <a:t>Quote/Introduction text</a:t>
            </a:r>
          </a:p>
        </p:txBody>
      </p:sp>
      <p:sp>
        <p:nvSpPr>
          <p:cNvPr id="7" name="Text Placeholder 4">
            <a:extLst>
              <a:ext uri="{FF2B5EF4-FFF2-40B4-BE49-F238E27FC236}">
                <a16:creationId xmlns:a16="http://schemas.microsoft.com/office/drawing/2014/main" id="{09468FF4-883B-440C-A361-DDE3DFD3EE4E}"/>
              </a:ext>
            </a:extLst>
          </p:cNvPr>
          <p:cNvSpPr>
            <a:spLocks noGrp="1"/>
          </p:cNvSpPr>
          <p:nvPr>
            <p:ph type="body" sz="quarter" idx="1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32500905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Tree>
    <p:extLst>
      <p:ext uri="{BB962C8B-B14F-4D97-AF65-F5344CB8AC3E}">
        <p14:creationId xmlns:p14="http://schemas.microsoft.com/office/powerpoint/2010/main" val="383462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ara with des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20674" y="1074738"/>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7" name="Text Placeholder 4">
            <a:extLst>
              <a:ext uri="{FF2B5EF4-FFF2-40B4-BE49-F238E27FC236}">
                <a16:creationId xmlns:a16="http://schemas.microsoft.com/office/drawing/2014/main" id="{A231BA4B-8E51-4730-9569-847C0722DAC8}"/>
              </a:ext>
            </a:extLst>
          </p:cNvPr>
          <p:cNvSpPr>
            <a:spLocks noGrp="1"/>
          </p:cNvSpPr>
          <p:nvPr>
            <p:ph type="body" sz="quarter" idx="1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8" name="Text Placeholder 5">
            <a:extLst>
              <a:ext uri="{FF2B5EF4-FFF2-40B4-BE49-F238E27FC236}">
                <a16:creationId xmlns:a16="http://schemas.microsoft.com/office/drawing/2014/main" id="{D36EF7ED-6900-4FD5-AA62-B93F5B77D31D}"/>
              </a:ext>
            </a:extLst>
          </p:cNvPr>
          <p:cNvSpPr>
            <a:spLocks noGrp="1"/>
          </p:cNvSpPr>
          <p:nvPr>
            <p:ph type="body" sz="quarter" idx="13" hasCustomPrompt="1"/>
          </p:nvPr>
        </p:nvSpPr>
        <p:spPr bwMode="gray">
          <a:xfrm>
            <a:off x="320674" y="2320050"/>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9" name="Text Placeholder 5">
            <a:extLst>
              <a:ext uri="{FF2B5EF4-FFF2-40B4-BE49-F238E27FC236}">
                <a16:creationId xmlns:a16="http://schemas.microsoft.com/office/drawing/2014/main" id="{ED4A2992-ECB4-49A6-8DA5-345891EC76FE}"/>
              </a:ext>
            </a:extLst>
          </p:cNvPr>
          <p:cNvSpPr>
            <a:spLocks noGrp="1"/>
          </p:cNvSpPr>
          <p:nvPr>
            <p:ph type="body" sz="quarter" idx="14" hasCustomPrompt="1"/>
          </p:nvPr>
        </p:nvSpPr>
        <p:spPr bwMode="gray">
          <a:xfrm>
            <a:off x="320674" y="3565362"/>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15" name="Arc 14">
            <a:extLst>
              <a:ext uri="{FF2B5EF4-FFF2-40B4-BE49-F238E27FC236}">
                <a16:creationId xmlns:a16="http://schemas.microsoft.com/office/drawing/2014/main" id="{DAEC8E06-34A8-456E-9A2E-696A684F3B89}"/>
              </a:ext>
            </a:extLst>
          </p:cNvPr>
          <p:cNvSpPr>
            <a:spLocks noChangeAspect="1"/>
          </p:cNvSpPr>
          <p:nvPr userDrawn="1"/>
        </p:nvSpPr>
        <p:spPr bwMode="gray">
          <a:xfrm>
            <a:off x="6539277" y="1276379"/>
            <a:ext cx="3047999" cy="3047999"/>
          </a:xfrm>
          <a:prstGeom prst="arc">
            <a:avLst>
              <a:gd name="adj1" fmla="val 5277044"/>
              <a:gd name="adj2" fmla="val 16275839"/>
            </a:avLst>
          </a:prstGeom>
          <a:ln w="47625">
            <a:gradFill flip="none" rotWithShape="1">
              <a:gsLst>
                <a:gs pos="0">
                  <a:schemeClr val="bg1">
                    <a:alpha val="0"/>
                  </a:schemeClr>
                </a:gs>
                <a:gs pos="50000">
                  <a:schemeClr val="accent6"/>
                </a:gs>
                <a:gs pos="6000">
                  <a:schemeClr val="accent6">
                    <a:lumMod val="25000"/>
                    <a:lumOff val="75000"/>
                  </a:schemeClr>
                </a:gs>
                <a:gs pos="94000">
                  <a:schemeClr val="accent6">
                    <a:lumMod val="25000"/>
                    <a:lumOff val="75000"/>
                  </a:schemeClr>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Oval 11">
            <a:extLst>
              <a:ext uri="{FF2B5EF4-FFF2-40B4-BE49-F238E27FC236}">
                <a16:creationId xmlns:a16="http://schemas.microsoft.com/office/drawing/2014/main" id="{FEA2561D-8307-4588-B581-F9B15BE8CF14}"/>
              </a:ext>
            </a:extLst>
          </p:cNvPr>
          <p:cNvSpPr>
            <a:spLocks noChangeAspect="1"/>
          </p:cNvSpPr>
          <p:nvPr userDrawn="1"/>
        </p:nvSpPr>
        <p:spPr bwMode="gray">
          <a:xfrm>
            <a:off x="6850080" y="3660489"/>
            <a:ext cx="886968" cy="886968"/>
          </a:xfrm>
          <a:prstGeom prst="ellipse">
            <a:avLst/>
          </a:prstGeom>
          <a:gradFill flip="none" rotWithShape="1">
            <a:gsLst>
              <a:gs pos="58000">
                <a:srgbClr val="039BDA">
                  <a:alpha val="30000"/>
                </a:srgbClr>
              </a:gs>
              <a:gs pos="9000">
                <a:schemeClr val="accent1"/>
              </a:gs>
              <a:gs pos="84000">
                <a:schemeClr val="accent1">
                  <a:alpha val="0"/>
                </a:schemeClr>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2EA899-5726-4F3E-A809-0837BD902FD6}"/>
              </a:ext>
            </a:extLst>
          </p:cNvPr>
          <p:cNvSpPr>
            <a:spLocks noChangeAspect="1"/>
          </p:cNvSpPr>
          <p:nvPr userDrawn="1"/>
        </p:nvSpPr>
        <p:spPr bwMode="gray">
          <a:xfrm>
            <a:off x="6850080" y="1089026"/>
            <a:ext cx="886968" cy="886968"/>
          </a:xfrm>
          <a:prstGeom prst="ellipse">
            <a:avLst/>
          </a:prstGeom>
          <a:gradFill flip="none" rotWithShape="1">
            <a:gsLst>
              <a:gs pos="58000">
                <a:srgbClr val="039BDA">
                  <a:alpha val="30000"/>
                </a:srgbClr>
              </a:gs>
              <a:gs pos="9000">
                <a:schemeClr val="accent1"/>
              </a:gs>
              <a:gs pos="89000">
                <a:schemeClr val="accent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7EB26C2-51F4-4065-B6A9-87F434601DAA}"/>
              </a:ext>
            </a:extLst>
          </p:cNvPr>
          <p:cNvSpPr>
            <a:spLocks noChangeAspect="1"/>
          </p:cNvSpPr>
          <p:nvPr userDrawn="1"/>
        </p:nvSpPr>
        <p:spPr bwMode="gray">
          <a:xfrm>
            <a:off x="6181530" y="2392656"/>
            <a:ext cx="886968" cy="886968"/>
          </a:xfrm>
          <a:prstGeom prst="ellipse">
            <a:avLst/>
          </a:prstGeom>
          <a:gradFill flip="none" rotWithShape="1">
            <a:gsLst>
              <a:gs pos="58000">
                <a:srgbClr val="039BDA">
                  <a:alpha val="30000"/>
                </a:srgbClr>
              </a:gs>
              <a:gs pos="9000">
                <a:schemeClr val="accent1"/>
              </a:gs>
              <a:gs pos="98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74241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images 1">
    <p:spTree>
      <p:nvGrpSpPr>
        <p:cNvPr id="1" name=""/>
        <p:cNvGrpSpPr/>
        <p:nvPr/>
      </p:nvGrpSpPr>
      <p:grpSpPr>
        <a:xfrm>
          <a:off x="0" y="0"/>
          <a:ext cx="0" cy="0"/>
          <a:chOff x="0" y="0"/>
          <a:chExt cx="0" cy="0"/>
        </a:xfrm>
      </p:grpSpPr>
      <p:sp>
        <p:nvSpPr>
          <p:cNvPr id="22" name="Picture Placeholder 3">
            <a:extLst>
              <a:ext uri="{FF2B5EF4-FFF2-40B4-BE49-F238E27FC236}">
                <a16:creationId xmlns:a16="http://schemas.microsoft.com/office/drawing/2014/main" id="{95F79ED8-DE62-4265-BF98-CA8F3250F44E}"/>
              </a:ext>
            </a:extLst>
          </p:cNvPr>
          <p:cNvSpPr>
            <a:spLocks noGrp="1" noChangeAspect="1"/>
          </p:cNvSpPr>
          <p:nvPr>
            <p:ph type="pic" sz="quarter" idx="15" hasCustomPrompt="1"/>
          </p:nvPr>
        </p:nvSpPr>
        <p:spPr bwMode="gray">
          <a:xfrm>
            <a:off x="320054" y="3159283"/>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24" name="Picture Placeholder 3">
            <a:extLst>
              <a:ext uri="{FF2B5EF4-FFF2-40B4-BE49-F238E27FC236}">
                <a16:creationId xmlns:a16="http://schemas.microsoft.com/office/drawing/2014/main" id="{23DF603E-3B4A-4E51-8C9E-306B088CC2B0}"/>
              </a:ext>
            </a:extLst>
          </p:cNvPr>
          <p:cNvSpPr>
            <a:spLocks noGrp="1" noChangeAspect="1"/>
          </p:cNvSpPr>
          <p:nvPr>
            <p:ph type="pic" sz="quarter" idx="17" hasCustomPrompt="1"/>
          </p:nvPr>
        </p:nvSpPr>
        <p:spPr bwMode="gray">
          <a:xfrm>
            <a:off x="7610829" y="3159283"/>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23" name="Picture Placeholder 3">
            <a:extLst>
              <a:ext uri="{FF2B5EF4-FFF2-40B4-BE49-F238E27FC236}">
                <a16:creationId xmlns:a16="http://schemas.microsoft.com/office/drawing/2014/main" id="{8079FDD0-E93A-4BF9-AE06-64395560F12E}"/>
              </a:ext>
            </a:extLst>
          </p:cNvPr>
          <p:cNvSpPr>
            <a:spLocks noGrp="1" noChangeAspect="1"/>
          </p:cNvSpPr>
          <p:nvPr>
            <p:ph type="pic" sz="quarter" idx="16" hasCustomPrompt="1"/>
          </p:nvPr>
        </p:nvSpPr>
        <p:spPr bwMode="gray">
          <a:xfrm>
            <a:off x="7610829" y="131024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320054" y="131314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15" name="Oval 14">
            <a:extLst>
              <a:ext uri="{FF2B5EF4-FFF2-40B4-BE49-F238E27FC236}">
                <a16:creationId xmlns:a16="http://schemas.microsoft.com/office/drawing/2014/main" id="{AD321218-61CD-4A7C-A430-F5A1DDE9AD9B}"/>
              </a:ext>
            </a:extLst>
          </p:cNvPr>
          <p:cNvSpPr>
            <a:spLocks noChangeAspect="1"/>
          </p:cNvSpPr>
          <p:nvPr userDrawn="1"/>
        </p:nvSpPr>
        <p:spPr bwMode="gray">
          <a:xfrm>
            <a:off x="315482" y="1316736"/>
            <a:ext cx="1197864" cy="1197864"/>
          </a:xfrm>
          <a:prstGeom prst="ellipse">
            <a:avLst/>
          </a:prstGeom>
          <a:gradFill flip="none" rotWithShape="1">
            <a:gsLst>
              <a:gs pos="47000">
                <a:schemeClr val="accent1">
                  <a:alpha val="0"/>
                </a:schemeClr>
              </a:gs>
              <a:gs pos="0">
                <a:schemeClr val="accent1"/>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5" name="Oval 24">
            <a:extLst>
              <a:ext uri="{FF2B5EF4-FFF2-40B4-BE49-F238E27FC236}">
                <a16:creationId xmlns:a16="http://schemas.microsoft.com/office/drawing/2014/main" id="{835E1044-5A44-4BFE-89AF-ACDEEA2B4BF2}"/>
              </a:ext>
            </a:extLst>
          </p:cNvPr>
          <p:cNvSpPr>
            <a:spLocks noChangeAspect="1"/>
          </p:cNvSpPr>
          <p:nvPr userDrawn="1"/>
        </p:nvSpPr>
        <p:spPr bwMode="gray">
          <a:xfrm>
            <a:off x="315482" y="3163824"/>
            <a:ext cx="1197864" cy="1197864"/>
          </a:xfrm>
          <a:prstGeom prst="ellipse">
            <a:avLst/>
          </a:prstGeom>
          <a:gradFill flip="none" rotWithShape="1">
            <a:gsLst>
              <a:gs pos="47000">
                <a:schemeClr val="accent4">
                  <a:alpha val="0"/>
                </a:schemeClr>
              </a:gs>
              <a:gs pos="0">
                <a:schemeClr val="accent4"/>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6" name="Oval 25">
            <a:extLst>
              <a:ext uri="{FF2B5EF4-FFF2-40B4-BE49-F238E27FC236}">
                <a16:creationId xmlns:a16="http://schemas.microsoft.com/office/drawing/2014/main" id="{058BCB6D-0CAC-42F5-AA2A-440E5D9D92B4}"/>
              </a:ext>
            </a:extLst>
          </p:cNvPr>
          <p:cNvSpPr>
            <a:spLocks noChangeAspect="1"/>
          </p:cNvSpPr>
          <p:nvPr userDrawn="1"/>
        </p:nvSpPr>
        <p:spPr bwMode="gray">
          <a:xfrm>
            <a:off x="7606257" y="3163824"/>
            <a:ext cx="1197864" cy="1197864"/>
          </a:xfrm>
          <a:prstGeom prst="ellipse">
            <a:avLst/>
          </a:prstGeom>
          <a:gradFill flip="none" rotWithShape="1">
            <a:gsLst>
              <a:gs pos="47000">
                <a:schemeClr val="accent3">
                  <a:alpha val="0"/>
                </a:schemeClr>
              </a:gs>
              <a:gs pos="8000">
                <a:schemeClr val="accent3"/>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7" name="Oval 26">
            <a:extLst>
              <a:ext uri="{FF2B5EF4-FFF2-40B4-BE49-F238E27FC236}">
                <a16:creationId xmlns:a16="http://schemas.microsoft.com/office/drawing/2014/main" id="{74BE5BC6-9E7F-4FC5-9732-D81384AB690C}"/>
              </a:ext>
            </a:extLst>
          </p:cNvPr>
          <p:cNvSpPr>
            <a:spLocks noChangeAspect="1"/>
          </p:cNvSpPr>
          <p:nvPr userDrawn="1"/>
        </p:nvSpPr>
        <p:spPr bwMode="gray">
          <a:xfrm>
            <a:off x="7606257" y="1305676"/>
            <a:ext cx="1197864" cy="1197864"/>
          </a:xfrm>
          <a:prstGeom prst="ellipse">
            <a:avLst/>
          </a:prstGeom>
          <a:gradFill flip="none" rotWithShape="1">
            <a:gsLst>
              <a:gs pos="47000">
                <a:schemeClr val="accent2">
                  <a:alpha val="0"/>
                </a:schemeClr>
              </a:gs>
              <a:gs pos="10000">
                <a:schemeClr val="accent2"/>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1676400" y="1083616"/>
            <a:ext cx="2838231" cy="1645920"/>
          </a:xfrm>
        </p:spPr>
        <p:txBody>
          <a:bodyPr lIns="0" tIns="0" rIns="0" bIns="0" anchor="ctr"/>
          <a:lstStyle>
            <a:lvl1pPr marL="0" indent="0">
              <a:buNone/>
              <a:defRPr>
                <a:latin typeface="Raleway Light" pitchFamily="2" charset="0"/>
              </a:defRPr>
            </a:lvl1pPr>
          </a:lstStyle>
          <a:p>
            <a:pPr lvl="0"/>
            <a:r>
              <a:rPr lang="en-US" dirty="0"/>
              <a:t>Text</a:t>
            </a:r>
          </a:p>
        </p:txBody>
      </p:sp>
      <p:sp>
        <p:nvSpPr>
          <p:cNvPr id="19" name="Text Placeholder 5">
            <a:extLst>
              <a:ext uri="{FF2B5EF4-FFF2-40B4-BE49-F238E27FC236}">
                <a16:creationId xmlns:a16="http://schemas.microsoft.com/office/drawing/2014/main" id="{81DB8866-7A09-49FF-8B8F-A2030E186C7D}"/>
              </a:ext>
            </a:extLst>
          </p:cNvPr>
          <p:cNvSpPr>
            <a:spLocks noGrp="1"/>
          </p:cNvSpPr>
          <p:nvPr>
            <p:ph type="body" sz="quarter" idx="12" hasCustomPrompt="1"/>
          </p:nvPr>
        </p:nvSpPr>
        <p:spPr bwMode="gray">
          <a:xfrm>
            <a:off x="1676400" y="2926080"/>
            <a:ext cx="2838231" cy="1645920"/>
          </a:xfrm>
        </p:spPr>
        <p:txBody>
          <a:bodyPr lIns="0" tIns="0" rIns="0" bIns="0" anchor="ctr"/>
          <a:lstStyle>
            <a:lvl1pPr marL="0" indent="0">
              <a:buNone/>
              <a:defRPr>
                <a:latin typeface="Raleway Light" pitchFamily="2" charset="0"/>
              </a:defRPr>
            </a:lvl1pPr>
          </a:lstStyle>
          <a:p>
            <a:pPr lvl="0"/>
            <a:r>
              <a:rPr lang="en-US" dirty="0"/>
              <a:t>Text</a:t>
            </a:r>
          </a:p>
        </p:txBody>
      </p:sp>
      <p:sp>
        <p:nvSpPr>
          <p:cNvPr id="20" name="Text Placeholder 5">
            <a:extLst>
              <a:ext uri="{FF2B5EF4-FFF2-40B4-BE49-F238E27FC236}">
                <a16:creationId xmlns:a16="http://schemas.microsoft.com/office/drawing/2014/main" id="{2E07EB45-86F8-4B7E-B80F-413B61F063C2}"/>
              </a:ext>
            </a:extLst>
          </p:cNvPr>
          <p:cNvSpPr>
            <a:spLocks noGrp="1"/>
          </p:cNvSpPr>
          <p:nvPr>
            <p:ph type="body" sz="quarter" idx="13" hasCustomPrompt="1"/>
          </p:nvPr>
        </p:nvSpPr>
        <p:spPr bwMode="gray">
          <a:xfrm>
            <a:off x="4639408" y="1083616"/>
            <a:ext cx="2838231" cy="1645920"/>
          </a:xfrm>
        </p:spPr>
        <p:txBody>
          <a:bodyPr lIns="0" tIns="0" rIns="0" bIns="0" anchor="ctr"/>
          <a:lstStyle>
            <a:lvl1pPr marL="0" indent="0" algn="r">
              <a:buNone/>
              <a:defRPr>
                <a:latin typeface="Raleway Light" pitchFamily="2" charset="0"/>
              </a:defRPr>
            </a:lvl1pPr>
          </a:lstStyle>
          <a:p>
            <a:pPr lvl="0"/>
            <a:r>
              <a:rPr lang="en-US" dirty="0"/>
              <a:t>Text</a:t>
            </a:r>
          </a:p>
        </p:txBody>
      </p:sp>
      <p:sp>
        <p:nvSpPr>
          <p:cNvPr id="21" name="Text Placeholder 5">
            <a:extLst>
              <a:ext uri="{FF2B5EF4-FFF2-40B4-BE49-F238E27FC236}">
                <a16:creationId xmlns:a16="http://schemas.microsoft.com/office/drawing/2014/main" id="{3E432386-8EA5-4AD4-BF83-1A3847D5D488}"/>
              </a:ext>
            </a:extLst>
          </p:cNvPr>
          <p:cNvSpPr>
            <a:spLocks noGrp="1"/>
          </p:cNvSpPr>
          <p:nvPr>
            <p:ph type="body" sz="quarter" idx="14" hasCustomPrompt="1"/>
          </p:nvPr>
        </p:nvSpPr>
        <p:spPr bwMode="gray">
          <a:xfrm>
            <a:off x="4639408" y="2926080"/>
            <a:ext cx="2838231" cy="1645920"/>
          </a:xfrm>
        </p:spPr>
        <p:txBody>
          <a:bodyPr lIns="0" tIns="0" rIns="0" bIns="0" anchor="ctr"/>
          <a:lstStyle>
            <a:lvl1pPr marL="0" indent="0" algn="r">
              <a:buNone/>
              <a:defRPr>
                <a:latin typeface="Raleway Light" pitchFamily="2" charset="0"/>
              </a:defRPr>
            </a:lvl1pPr>
          </a:lstStyle>
          <a:p>
            <a:pPr lvl="0"/>
            <a:r>
              <a:rPr lang="en-US" dirty="0"/>
              <a:t>Text</a:t>
            </a:r>
          </a:p>
        </p:txBody>
      </p:sp>
      <p:sp>
        <p:nvSpPr>
          <p:cNvPr id="16" name="Text Placeholder 4">
            <a:extLst>
              <a:ext uri="{FF2B5EF4-FFF2-40B4-BE49-F238E27FC236}">
                <a16:creationId xmlns:a16="http://schemas.microsoft.com/office/drawing/2014/main" id="{7322B76E-A710-4C85-816A-763EBC340C21}"/>
              </a:ext>
            </a:extLst>
          </p:cNvPr>
          <p:cNvSpPr>
            <a:spLocks noGrp="1"/>
          </p:cNvSpPr>
          <p:nvPr>
            <p:ph type="body" sz="quarter" idx="18"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1555819084"/>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images 2">
    <p:spTree>
      <p:nvGrpSpPr>
        <p:cNvPr id="1" name=""/>
        <p:cNvGrpSpPr/>
        <p:nvPr/>
      </p:nvGrpSpPr>
      <p:grpSpPr>
        <a:xfrm>
          <a:off x="0" y="0"/>
          <a:ext cx="0" cy="0"/>
          <a:chOff x="0" y="0"/>
          <a:chExt cx="0" cy="0"/>
        </a:xfrm>
      </p:grpSpPr>
      <p:sp>
        <p:nvSpPr>
          <p:cNvPr id="42" name="Picture Placeholder 3">
            <a:extLst>
              <a:ext uri="{FF2B5EF4-FFF2-40B4-BE49-F238E27FC236}">
                <a16:creationId xmlns:a16="http://schemas.microsoft.com/office/drawing/2014/main" id="{87ECCD5F-585C-4256-9B5B-49C97CB57375}"/>
              </a:ext>
            </a:extLst>
          </p:cNvPr>
          <p:cNvSpPr>
            <a:spLocks noGrp="1" noChangeAspect="1"/>
          </p:cNvSpPr>
          <p:nvPr>
            <p:ph type="pic" sz="quarter" idx="21" hasCustomPrompt="1"/>
          </p:nvPr>
        </p:nvSpPr>
        <p:spPr bwMode="gray">
          <a:xfrm>
            <a:off x="72339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1" name="Picture Placeholder 3">
            <a:extLst>
              <a:ext uri="{FF2B5EF4-FFF2-40B4-BE49-F238E27FC236}">
                <a16:creationId xmlns:a16="http://schemas.microsoft.com/office/drawing/2014/main" id="{B21D74B9-8621-4C24-8533-7BE723A60770}"/>
              </a:ext>
            </a:extLst>
          </p:cNvPr>
          <p:cNvSpPr>
            <a:spLocks noGrp="1" noChangeAspect="1"/>
          </p:cNvSpPr>
          <p:nvPr>
            <p:ph type="pic" sz="quarter" idx="20" hasCustomPrompt="1"/>
          </p:nvPr>
        </p:nvSpPr>
        <p:spPr bwMode="gray">
          <a:xfrm>
            <a:off x="5073164"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0" name="Picture Placeholder 3">
            <a:extLst>
              <a:ext uri="{FF2B5EF4-FFF2-40B4-BE49-F238E27FC236}">
                <a16:creationId xmlns:a16="http://schemas.microsoft.com/office/drawing/2014/main" id="{0084BE70-235A-4A84-BDB3-2A7C9EDFF3D1}"/>
              </a:ext>
            </a:extLst>
          </p:cNvPr>
          <p:cNvSpPr>
            <a:spLocks noGrp="1" noChangeAspect="1"/>
          </p:cNvSpPr>
          <p:nvPr>
            <p:ph type="pic" sz="quarter" idx="19" hasCustomPrompt="1"/>
          </p:nvPr>
        </p:nvSpPr>
        <p:spPr bwMode="gray">
          <a:xfrm>
            <a:off x="28651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7061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5" name="Oval 4">
            <a:extLst>
              <a:ext uri="{FF2B5EF4-FFF2-40B4-BE49-F238E27FC236}">
                <a16:creationId xmlns:a16="http://schemas.microsoft.com/office/drawing/2014/main" id="{9525D430-C43C-4729-86E5-DEA9E9E60E43}"/>
              </a:ext>
            </a:extLst>
          </p:cNvPr>
          <p:cNvSpPr>
            <a:spLocks noChangeAspect="1"/>
          </p:cNvSpPr>
          <p:nvPr userDrawn="1"/>
        </p:nvSpPr>
        <p:spPr>
          <a:xfrm>
            <a:off x="704088" y="1078992"/>
            <a:ext cx="1197864" cy="1197864"/>
          </a:xfrm>
          <a:prstGeom prst="ellipse">
            <a:avLst/>
          </a:prstGeom>
          <a:gradFill>
            <a:gsLst>
              <a:gs pos="47000">
                <a:schemeClr val="accent1">
                  <a:alpha val="0"/>
                </a:schemeClr>
              </a:gs>
              <a:gs pos="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FD6F98B-7844-403D-B366-D998D999F999}"/>
              </a:ext>
            </a:extLst>
          </p:cNvPr>
          <p:cNvSpPr>
            <a:spLocks noChangeAspect="1"/>
          </p:cNvSpPr>
          <p:nvPr userDrawn="1"/>
        </p:nvSpPr>
        <p:spPr>
          <a:xfrm>
            <a:off x="5074920" y="1078992"/>
            <a:ext cx="1197864" cy="1197864"/>
          </a:xfrm>
          <a:prstGeom prst="ellipse">
            <a:avLst/>
          </a:prstGeom>
          <a:gradFill>
            <a:gsLst>
              <a:gs pos="47000">
                <a:schemeClr val="accent2">
                  <a:alpha val="0"/>
                </a:schemeClr>
              </a:gs>
              <a:gs pos="0">
                <a:schemeClr val="accent2"/>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068B072-953A-47FF-A114-8E7D56DE298E}"/>
              </a:ext>
            </a:extLst>
          </p:cNvPr>
          <p:cNvSpPr>
            <a:spLocks noChangeAspect="1"/>
          </p:cNvSpPr>
          <p:nvPr userDrawn="1"/>
        </p:nvSpPr>
        <p:spPr>
          <a:xfrm>
            <a:off x="7232904" y="1078992"/>
            <a:ext cx="1197864" cy="1197864"/>
          </a:xfrm>
          <a:prstGeom prst="ellipse">
            <a:avLst/>
          </a:prstGeom>
          <a:gradFill>
            <a:gsLst>
              <a:gs pos="47000">
                <a:schemeClr val="accent3">
                  <a:alpha val="0"/>
                </a:schemeClr>
              </a:gs>
              <a:gs pos="0">
                <a:schemeClr val="accent3"/>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E232DF0-A5F7-42CE-A8B7-B50478ADC87D}"/>
              </a:ext>
            </a:extLst>
          </p:cNvPr>
          <p:cNvSpPr>
            <a:spLocks noChangeAspect="1"/>
          </p:cNvSpPr>
          <p:nvPr userDrawn="1"/>
        </p:nvSpPr>
        <p:spPr>
          <a:xfrm>
            <a:off x="2862072" y="1078992"/>
            <a:ext cx="1197864" cy="1197864"/>
          </a:xfrm>
          <a:prstGeom prst="ellipse">
            <a:avLst/>
          </a:prstGeom>
          <a:gradFill>
            <a:gsLst>
              <a:gs pos="47000">
                <a:schemeClr val="accent4">
                  <a:alpha val="0"/>
                </a:schemeClr>
              </a:gs>
              <a:gs pos="0">
                <a:schemeClr val="accent4"/>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userDrawn="1">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userDrawn="1">
            <p:ph type="body" sz="quarter" idx="11" hasCustomPrompt="1"/>
          </p:nvPr>
        </p:nvSpPr>
        <p:spPr bwMode="gray">
          <a:xfrm>
            <a:off x="333252"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5" name="Text Placeholder 5">
            <a:extLst>
              <a:ext uri="{FF2B5EF4-FFF2-40B4-BE49-F238E27FC236}">
                <a16:creationId xmlns:a16="http://schemas.microsoft.com/office/drawing/2014/main" id="{C7808F05-407F-4197-BCEF-70999CAED6F0}"/>
              </a:ext>
            </a:extLst>
          </p:cNvPr>
          <p:cNvSpPr>
            <a:spLocks noGrp="1"/>
          </p:cNvSpPr>
          <p:nvPr userDrawn="1">
            <p:ph type="body" sz="quarter" idx="12" hasCustomPrompt="1"/>
          </p:nvPr>
        </p:nvSpPr>
        <p:spPr bwMode="gray">
          <a:xfrm>
            <a:off x="333252" y="2373924"/>
            <a:ext cx="1956816" cy="274320"/>
          </a:xfrm>
        </p:spPr>
        <p:txBody>
          <a:bodyPr lIns="0" tIns="0" rIns="0" bIns="0" anchor="ctr"/>
          <a:lstStyle>
            <a:lvl1pPr marL="0" indent="0" algn="ctr">
              <a:buNone/>
              <a:defRPr sz="1200">
                <a:solidFill>
                  <a:schemeClr val="accent1"/>
                </a:solidFill>
                <a:latin typeface="+mj-lt"/>
              </a:defRPr>
            </a:lvl1pPr>
          </a:lstStyle>
          <a:p>
            <a:pPr lvl="0"/>
            <a:r>
              <a:rPr lang="en-US" dirty="0"/>
              <a:t>Text or Name</a:t>
            </a:r>
          </a:p>
        </p:txBody>
      </p:sp>
      <p:sp>
        <p:nvSpPr>
          <p:cNvPr id="16" name="Text Placeholder 5">
            <a:extLst>
              <a:ext uri="{FF2B5EF4-FFF2-40B4-BE49-F238E27FC236}">
                <a16:creationId xmlns:a16="http://schemas.microsoft.com/office/drawing/2014/main" id="{ACD32266-B506-4017-85D4-6D3B7BFD84BB}"/>
              </a:ext>
            </a:extLst>
          </p:cNvPr>
          <p:cNvSpPr>
            <a:spLocks noGrp="1"/>
          </p:cNvSpPr>
          <p:nvPr userDrawn="1">
            <p:ph type="body" sz="quarter" idx="13" hasCustomPrompt="1"/>
          </p:nvPr>
        </p:nvSpPr>
        <p:spPr bwMode="gray">
          <a:xfrm>
            <a:off x="2504899"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7" name="Text Placeholder 5">
            <a:extLst>
              <a:ext uri="{FF2B5EF4-FFF2-40B4-BE49-F238E27FC236}">
                <a16:creationId xmlns:a16="http://schemas.microsoft.com/office/drawing/2014/main" id="{EF3D9A09-E93B-484F-B386-63D774A061AD}"/>
              </a:ext>
            </a:extLst>
          </p:cNvPr>
          <p:cNvSpPr>
            <a:spLocks noGrp="1"/>
          </p:cNvSpPr>
          <p:nvPr userDrawn="1">
            <p:ph type="body" sz="quarter" idx="14" hasCustomPrompt="1"/>
          </p:nvPr>
        </p:nvSpPr>
        <p:spPr bwMode="gray">
          <a:xfrm>
            <a:off x="2504899" y="2373924"/>
            <a:ext cx="1956816" cy="274320"/>
          </a:xfrm>
        </p:spPr>
        <p:txBody>
          <a:bodyPr lIns="0" tIns="0" rIns="0" bIns="0" anchor="ctr"/>
          <a:lstStyle>
            <a:lvl1pPr marL="0" indent="0" algn="ctr">
              <a:buNone/>
              <a:defRPr sz="1200">
                <a:solidFill>
                  <a:schemeClr val="accent4"/>
                </a:solidFill>
                <a:latin typeface="+mj-lt"/>
              </a:defRPr>
            </a:lvl1pPr>
          </a:lstStyle>
          <a:p>
            <a:pPr lvl="0"/>
            <a:r>
              <a:rPr lang="en-US" dirty="0"/>
              <a:t>Text or Name</a:t>
            </a:r>
          </a:p>
        </p:txBody>
      </p:sp>
      <p:sp>
        <p:nvSpPr>
          <p:cNvPr id="18" name="Text Placeholder 5">
            <a:extLst>
              <a:ext uri="{FF2B5EF4-FFF2-40B4-BE49-F238E27FC236}">
                <a16:creationId xmlns:a16="http://schemas.microsoft.com/office/drawing/2014/main" id="{9643D738-DC84-4B6E-8D85-DB4008829909}"/>
              </a:ext>
            </a:extLst>
          </p:cNvPr>
          <p:cNvSpPr>
            <a:spLocks noGrp="1"/>
          </p:cNvSpPr>
          <p:nvPr userDrawn="1">
            <p:ph type="body" sz="quarter" idx="15" hasCustomPrompt="1"/>
          </p:nvPr>
        </p:nvSpPr>
        <p:spPr bwMode="gray">
          <a:xfrm>
            <a:off x="4676546"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25" name="Text Placeholder 5">
            <a:extLst>
              <a:ext uri="{FF2B5EF4-FFF2-40B4-BE49-F238E27FC236}">
                <a16:creationId xmlns:a16="http://schemas.microsoft.com/office/drawing/2014/main" id="{C69CB2B6-4B44-44E8-8312-78C8DCE900DC}"/>
              </a:ext>
            </a:extLst>
          </p:cNvPr>
          <p:cNvSpPr>
            <a:spLocks noGrp="1"/>
          </p:cNvSpPr>
          <p:nvPr userDrawn="1">
            <p:ph type="body" sz="quarter" idx="16" hasCustomPrompt="1"/>
          </p:nvPr>
        </p:nvSpPr>
        <p:spPr bwMode="gray">
          <a:xfrm>
            <a:off x="4676546" y="2373924"/>
            <a:ext cx="1956816" cy="274320"/>
          </a:xfrm>
        </p:spPr>
        <p:txBody>
          <a:bodyPr lIns="0" tIns="0" rIns="0" bIns="0" anchor="ctr"/>
          <a:lstStyle>
            <a:lvl1pPr marL="0" indent="0" algn="ctr">
              <a:buNone/>
              <a:defRPr sz="1200">
                <a:solidFill>
                  <a:schemeClr val="accent2"/>
                </a:solidFill>
                <a:latin typeface="+mj-lt"/>
              </a:defRPr>
            </a:lvl1pPr>
          </a:lstStyle>
          <a:p>
            <a:pPr lvl="0"/>
            <a:r>
              <a:rPr lang="en-US" dirty="0"/>
              <a:t>Text or Name</a:t>
            </a:r>
          </a:p>
        </p:txBody>
      </p:sp>
      <p:sp>
        <p:nvSpPr>
          <p:cNvPr id="26" name="Text Placeholder 5">
            <a:extLst>
              <a:ext uri="{FF2B5EF4-FFF2-40B4-BE49-F238E27FC236}">
                <a16:creationId xmlns:a16="http://schemas.microsoft.com/office/drawing/2014/main" id="{F6ACF818-5DC5-469C-BD9D-38C2BED2F786}"/>
              </a:ext>
            </a:extLst>
          </p:cNvPr>
          <p:cNvSpPr>
            <a:spLocks noGrp="1"/>
          </p:cNvSpPr>
          <p:nvPr userDrawn="1">
            <p:ph type="body" sz="quarter" idx="17" hasCustomPrompt="1"/>
          </p:nvPr>
        </p:nvSpPr>
        <p:spPr bwMode="gray">
          <a:xfrm>
            <a:off x="6848192"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27" name="Text Placeholder 5">
            <a:extLst>
              <a:ext uri="{FF2B5EF4-FFF2-40B4-BE49-F238E27FC236}">
                <a16:creationId xmlns:a16="http://schemas.microsoft.com/office/drawing/2014/main" id="{52343530-9785-4BA5-AB3D-ED1A31D4EC71}"/>
              </a:ext>
            </a:extLst>
          </p:cNvPr>
          <p:cNvSpPr>
            <a:spLocks noGrp="1"/>
          </p:cNvSpPr>
          <p:nvPr userDrawn="1">
            <p:ph type="body" sz="quarter" idx="18" hasCustomPrompt="1"/>
          </p:nvPr>
        </p:nvSpPr>
        <p:spPr bwMode="gray">
          <a:xfrm>
            <a:off x="6848192" y="2373924"/>
            <a:ext cx="1956816" cy="274320"/>
          </a:xfrm>
        </p:spPr>
        <p:txBody>
          <a:bodyPr lIns="0" tIns="0" rIns="0" bIns="0" anchor="ctr"/>
          <a:lstStyle>
            <a:lvl1pPr marL="0" indent="0" algn="ctr">
              <a:buNone/>
              <a:defRPr sz="1200">
                <a:solidFill>
                  <a:schemeClr val="accent3"/>
                </a:solidFill>
                <a:latin typeface="+mj-lt"/>
              </a:defRPr>
            </a:lvl1pPr>
          </a:lstStyle>
          <a:p>
            <a:pPr lvl="0"/>
            <a:r>
              <a:rPr lang="en-US" dirty="0"/>
              <a:t>Text or Name</a:t>
            </a:r>
          </a:p>
        </p:txBody>
      </p:sp>
      <p:sp>
        <p:nvSpPr>
          <p:cNvPr id="19" name="Text Placeholder 4">
            <a:extLst>
              <a:ext uri="{FF2B5EF4-FFF2-40B4-BE49-F238E27FC236}">
                <a16:creationId xmlns:a16="http://schemas.microsoft.com/office/drawing/2014/main" id="{A1F4DD1D-EEF5-4369-86E6-771BD1D13B72}"/>
              </a:ext>
            </a:extLst>
          </p:cNvPr>
          <p:cNvSpPr>
            <a:spLocks noGrp="1"/>
          </p:cNvSpPr>
          <p:nvPr>
            <p:ph type="body" sz="quarter" idx="2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244176932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images 3">
    <p:spTree>
      <p:nvGrpSpPr>
        <p:cNvPr id="1" name=""/>
        <p:cNvGrpSpPr/>
        <p:nvPr/>
      </p:nvGrpSpPr>
      <p:grpSpPr>
        <a:xfrm>
          <a:off x="0" y="0"/>
          <a:ext cx="0" cy="0"/>
          <a:chOff x="0" y="0"/>
          <a:chExt cx="0" cy="0"/>
        </a:xfrm>
      </p:grpSpPr>
      <p:sp>
        <p:nvSpPr>
          <p:cNvPr id="63" name="Picture Placeholder 3">
            <a:extLst>
              <a:ext uri="{FF2B5EF4-FFF2-40B4-BE49-F238E27FC236}">
                <a16:creationId xmlns:a16="http://schemas.microsoft.com/office/drawing/2014/main" id="{878B2F4C-301A-408C-8855-A7AF9EB8E00F}"/>
              </a:ext>
            </a:extLst>
          </p:cNvPr>
          <p:cNvSpPr>
            <a:spLocks noGrp="1" noChangeAspect="1"/>
          </p:cNvSpPr>
          <p:nvPr>
            <p:ph type="pic" sz="quarter" idx="21" hasCustomPrompt="1"/>
          </p:nvPr>
        </p:nvSpPr>
        <p:spPr bwMode="gray">
          <a:xfrm>
            <a:off x="7227668" y="3058256"/>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61" name="Picture Placeholder 3">
            <a:extLst>
              <a:ext uri="{FF2B5EF4-FFF2-40B4-BE49-F238E27FC236}">
                <a16:creationId xmlns:a16="http://schemas.microsoft.com/office/drawing/2014/main" id="{77537E8F-8975-4A18-9813-D10B75751278}"/>
              </a:ext>
            </a:extLst>
          </p:cNvPr>
          <p:cNvSpPr>
            <a:spLocks noGrp="1" noChangeAspect="1"/>
          </p:cNvSpPr>
          <p:nvPr>
            <p:ph type="pic" sz="quarter" idx="19" hasCustomPrompt="1"/>
          </p:nvPr>
        </p:nvSpPr>
        <p:spPr bwMode="gray">
          <a:xfrm>
            <a:off x="2884375" y="3058256"/>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62" name="Picture Placeholder 3">
            <a:extLst>
              <a:ext uri="{FF2B5EF4-FFF2-40B4-BE49-F238E27FC236}">
                <a16:creationId xmlns:a16="http://schemas.microsoft.com/office/drawing/2014/main" id="{427954B6-42E4-49AC-A8CC-2B56F6B24301}"/>
              </a:ext>
            </a:extLst>
          </p:cNvPr>
          <p:cNvSpPr>
            <a:spLocks noGrp="1" noChangeAspect="1"/>
          </p:cNvSpPr>
          <p:nvPr>
            <p:ph type="pic" sz="quarter" idx="20" hasCustomPrompt="1"/>
          </p:nvPr>
        </p:nvSpPr>
        <p:spPr bwMode="gray">
          <a:xfrm>
            <a:off x="5056022" y="138771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712728" y="138771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58" name="Oval 57">
            <a:extLst>
              <a:ext uri="{FF2B5EF4-FFF2-40B4-BE49-F238E27FC236}">
                <a16:creationId xmlns:a16="http://schemas.microsoft.com/office/drawing/2014/main" id="{B59C02B8-89D8-479B-9609-A61307C54B5F}"/>
              </a:ext>
            </a:extLst>
          </p:cNvPr>
          <p:cNvSpPr>
            <a:spLocks noChangeAspect="1"/>
          </p:cNvSpPr>
          <p:nvPr/>
        </p:nvSpPr>
        <p:spPr bwMode="gray">
          <a:xfrm>
            <a:off x="7223096" y="3058256"/>
            <a:ext cx="1197864" cy="1197864"/>
          </a:xfrm>
          <a:prstGeom prst="ellipse">
            <a:avLst/>
          </a:prstGeom>
          <a:gradFill flip="none" rotWithShape="1">
            <a:gsLst>
              <a:gs pos="47000">
                <a:schemeClr val="accent3">
                  <a:alpha val="0"/>
                </a:schemeClr>
              </a:gs>
              <a:gs pos="0">
                <a:schemeClr val="accent3"/>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50" name="Oval 49">
            <a:extLst>
              <a:ext uri="{FF2B5EF4-FFF2-40B4-BE49-F238E27FC236}">
                <a16:creationId xmlns:a16="http://schemas.microsoft.com/office/drawing/2014/main" id="{8CFCD3AC-BC13-484A-9DB6-0687ADDFA522}"/>
              </a:ext>
            </a:extLst>
          </p:cNvPr>
          <p:cNvSpPr>
            <a:spLocks noChangeAspect="1"/>
          </p:cNvSpPr>
          <p:nvPr/>
        </p:nvSpPr>
        <p:spPr bwMode="gray">
          <a:xfrm>
            <a:off x="5056632" y="1389888"/>
            <a:ext cx="1197864" cy="1197864"/>
          </a:xfrm>
          <a:prstGeom prst="ellipse">
            <a:avLst/>
          </a:prstGeom>
          <a:gradFill flip="none" rotWithShape="1">
            <a:gsLst>
              <a:gs pos="47000">
                <a:schemeClr val="accent2">
                  <a:alpha val="0"/>
                </a:schemeClr>
              </a:gs>
              <a:gs pos="0">
                <a:schemeClr val="accent2"/>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54" name="Oval 53">
            <a:extLst>
              <a:ext uri="{FF2B5EF4-FFF2-40B4-BE49-F238E27FC236}">
                <a16:creationId xmlns:a16="http://schemas.microsoft.com/office/drawing/2014/main" id="{A0257437-5EEA-4AFD-AFBD-4160FDF4BBC1}"/>
              </a:ext>
            </a:extLst>
          </p:cNvPr>
          <p:cNvSpPr>
            <a:spLocks noChangeAspect="1"/>
          </p:cNvSpPr>
          <p:nvPr/>
        </p:nvSpPr>
        <p:spPr bwMode="gray">
          <a:xfrm>
            <a:off x="2879803" y="3058256"/>
            <a:ext cx="1197864" cy="1197864"/>
          </a:xfrm>
          <a:prstGeom prst="ellipse">
            <a:avLst/>
          </a:prstGeom>
          <a:gradFill flip="none" rotWithShape="1">
            <a:gsLst>
              <a:gs pos="47000">
                <a:schemeClr val="accent4">
                  <a:alpha val="0"/>
                </a:schemeClr>
              </a:gs>
              <a:gs pos="0">
                <a:schemeClr val="accent4"/>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12" name="Oval 11">
            <a:extLst>
              <a:ext uri="{FF2B5EF4-FFF2-40B4-BE49-F238E27FC236}">
                <a16:creationId xmlns:a16="http://schemas.microsoft.com/office/drawing/2014/main" id="{ADACA83E-D11F-4623-9756-E043FFD2354A}"/>
              </a:ext>
            </a:extLst>
          </p:cNvPr>
          <p:cNvSpPr>
            <a:spLocks noChangeAspect="1"/>
          </p:cNvSpPr>
          <p:nvPr/>
        </p:nvSpPr>
        <p:spPr bwMode="gray">
          <a:xfrm>
            <a:off x="713232" y="1389888"/>
            <a:ext cx="1197864" cy="1197864"/>
          </a:xfrm>
          <a:prstGeom prst="ellipse">
            <a:avLst/>
          </a:prstGeom>
          <a:gradFill flip="none" rotWithShape="1">
            <a:gsLst>
              <a:gs pos="47000">
                <a:schemeClr val="accent1">
                  <a:alpha val="0"/>
                </a:schemeClr>
              </a:gs>
              <a:gs pos="0">
                <a:schemeClr val="accent1"/>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33252" y="2668660"/>
            <a:ext cx="1956816" cy="1901952"/>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5" name="Text Placeholder 5">
            <a:extLst>
              <a:ext uri="{FF2B5EF4-FFF2-40B4-BE49-F238E27FC236}">
                <a16:creationId xmlns:a16="http://schemas.microsoft.com/office/drawing/2014/main" id="{C7808F05-407F-4197-BCEF-70999CAED6F0}"/>
              </a:ext>
            </a:extLst>
          </p:cNvPr>
          <p:cNvSpPr>
            <a:spLocks noGrp="1"/>
          </p:cNvSpPr>
          <p:nvPr>
            <p:ph type="body" sz="quarter" idx="12" hasCustomPrompt="1"/>
          </p:nvPr>
        </p:nvSpPr>
        <p:spPr bwMode="gray">
          <a:xfrm>
            <a:off x="333252" y="1074738"/>
            <a:ext cx="1956816" cy="228600"/>
          </a:xfrm>
        </p:spPr>
        <p:txBody>
          <a:bodyPr lIns="0" tIns="0" rIns="0" bIns="0" anchor="t"/>
          <a:lstStyle>
            <a:lvl1pPr marL="0" indent="0" algn="ctr">
              <a:buNone/>
              <a:defRPr sz="1200">
                <a:solidFill>
                  <a:schemeClr val="accent1"/>
                </a:solidFill>
                <a:latin typeface="+mj-lt"/>
              </a:defRPr>
            </a:lvl1pPr>
          </a:lstStyle>
          <a:p>
            <a:pPr lvl="0"/>
            <a:r>
              <a:rPr lang="en-US" dirty="0"/>
              <a:t>Text or Name</a:t>
            </a:r>
          </a:p>
        </p:txBody>
      </p:sp>
      <p:sp>
        <p:nvSpPr>
          <p:cNvPr id="43" name="Text Placeholder 5">
            <a:extLst>
              <a:ext uri="{FF2B5EF4-FFF2-40B4-BE49-F238E27FC236}">
                <a16:creationId xmlns:a16="http://schemas.microsoft.com/office/drawing/2014/main" id="{0E1A69AA-BB08-47ED-8A27-3EBD2285D3D0}"/>
              </a:ext>
            </a:extLst>
          </p:cNvPr>
          <p:cNvSpPr>
            <a:spLocks noGrp="1"/>
          </p:cNvSpPr>
          <p:nvPr>
            <p:ph type="body" sz="quarter" idx="13" hasCustomPrompt="1"/>
          </p:nvPr>
        </p:nvSpPr>
        <p:spPr bwMode="gray">
          <a:xfrm>
            <a:off x="2504899" y="1074738"/>
            <a:ext cx="1956816" cy="1901952"/>
          </a:xfrm>
        </p:spPr>
        <p:txBody>
          <a:bodyPr lIns="0" tIns="0" rIns="0" bIns="0" anchor="b"/>
          <a:lstStyle>
            <a:lvl1pPr marL="0" indent="0" algn="ctr">
              <a:buNone/>
              <a:defRPr sz="1200">
                <a:latin typeface="Raleway Light" pitchFamily="2" charset="0"/>
              </a:defRPr>
            </a:lvl1pPr>
          </a:lstStyle>
          <a:p>
            <a:pPr lvl="0"/>
            <a:r>
              <a:rPr lang="en-US" dirty="0"/>
              <a:t>Text</a:t>
            </a:r>
          </a:p>
        </p:txBody>
      </p:sp>
      <p:sp>
        <p:nvSpPr>
          <p:cNvPr id="44" name="Text Placeholder 5">
            <a:extLst>
              <a:ext uri="{FF2B5EF4-FFF2-40B4-BE49-F238E27FC236}">
                <a16:creationId xmlns:a16="http://schemas.microsoft.com/office/drawing/2014/main" id="{E568E458-ED09-4594-BF03-6E7B9E566220}"/>
              </a:ext>
            </a:extLst>
          </p:cNvPr>
          <p:cNvSpPr>
            <a:spLocks noGrp="1"/>
          </p:cNvSpPr>
          <p:nvPr>
            <p:ph type="body" sz="quarter" idx="14" hasCustomPrompt="1"/>
          </p:nvPr>
        </p:nvSpPr>
        <p:spPr bwMode="gray">
          <a:xfrm>
            <a:off x="4676546" y="2668660"/>
            <a:ext cx="1956816" cy="1901952"/>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45" name="Text Placeholder 5">
            <a:extLst>
              <a:ext uri="{FF2B5EF4-FFF2-40B4-BE49-F238E27FC236}">
                <a16:creationId xmlns:a16="http://schemas.microsoft.com/office/drawing/2014/main" id="{B164CC54-F8A7-4852-B819-D7C108DCD290}"/>
              </a:ext>
            </a:extLst>
          </p:cNvPr>
          <p:cNvSpPr>
            <a:spLocks noGrp="1"/>
          </p:cNvSpPr>
          <p:nvPr>
            <p:ph type="body" sz="quarter" idx="15" hasCustomPrompt="1"/>
          </p:nvPr>
        </p:nvSpPr>
        <p:spPr bwMode="gray">
          <a:xfrm>
            <a:off x="6848192" y="1074738"/>
            <a:ext cx="1956816" cy="1901952"/>
          </a:xfrm>
        </p:spPr>
        <p:txBody>
          <a:bodyPr lIns="0" tIns="0" rIns="0" bIns="0" anchor="b"/>
          <a:lstStyle>
            <a:lvl1pPr marL="0" indent="0" algn="ctr">
              <a:buNone/>
              <a:defRPr sz="1200">
                <a:latin typeface="Raleway Light" pitchFamily="2" charset="0"/>
              </a:defRPr>
            </a:lvl1pPr>
          </a:lstStyle>
          <a:p>
            <a:pPr lvl="0"/>
            <a:r>
              <a:rPr lang="en-US" dirty="0"/>
              <a:t>Text</a:t>
            </a:r>
          </a:p>
        </p:txBody>
      </p:sp>
      <p:sp>
        <p:nvSpPr>
          <p:cNvPr id="46" name="Text Placeholder 5">
            <a:extLst>
              <a:ext uri="{FF2B5EF4-FFF2-40B4-BE49-F238E27FC236}">
                <a16:creationId xmlns:a16="http://schemas.microsoft.com/office/drawing/2014/main" id="{1E3A88E7-988D-47C0-8A7F-409F5119B7F5}"/>
              </a:ext>
            </a:extLst>
          </p:cNvPr>
          <p:cNvSpPr>
            <a:spLocks noGrp="1"/>
          </p:cNvSpPr>
          <p:nvPr>
            <p:ph type="body" sz="quarter" idx="16" hasCustomPrompt="1"/>
          </p:nvPr>
        </p:nvSpPr>
        <p:spPr bwMode="gray">
          <a:xfrm>
            <a:off x="2504899" y="4342012"/>
            <a:ext cx="1956816" cy="228600"/>
          </a:xfrm>
        </p:spPr>
        <p:txBody>
          <a:bodyPr lIns="0" tIns="0" rIns="0" bIns="0" anchor="b"/>
          <a:lstStyle>
            <a:lvl1pPr marL="0" indent="0" algn="ctr">
              <a:buNone/>
              <a:defRPr sz="1200">
                <a:solidFill>
                  <a:schemeClr val="accent4"/>
                </a:solidFill>
                <a:latin typeface="+mj-lt"/>
              </a:defRPr>
            </a:lvl1pPr>
          </a:lstStyle>
          <a:p>
            <a:pPr lvl="0"/>
            <a:r>
              <a:rPr lang="en-US" dirty="0"/>
              <a:t>Text or Name</a:t>
            </a:r>
          </a:p>
        </p:txBody>
      </p:sp>
      <p:sp>
        <p:nvSpPr>
          <p:cNvPr id="47" name="Text Placeholder 5">
            <a:extLst>
              <a:ext uri="{FF2B5EF4-FFF2-40B4-BE49-F238E27FC236}">
                <a16:creationId xmlns:a16="http://schemas.microsoft.com/office/drawing/2014/main" id="{1FBC6CF9-7E8C-4DC5-9B67-468A5F82C02E}"/>
              </a:ext>
            </a:extLst>
          </p:cNvPr>
          <p:cNvSpPr>
            <a:spLocks noGrp="1"/>
          </p:cNvSpPr>
          <p:nvPr>
            <p:ph type="body" sz="quarter" idx="17" hasCustomPrompt="1"/>
          </p:nvPr>
        </p:nvSpPr>
        <p:spPr bwMode="gray">
          <a:xfrm>
            <a:off x="4676546" y="1074738"/>
            <a:ext cx="1956816" cy="228600"/>
          </a:xfrm>
        </p:spPr>
        <p:txBody>
          <a:bodyPr lIns="0" tIns="0" rIns="0" bIns="0" anchor="t"/>
          <a:lstStyle>
            <a:lvl1pPr marL="0" indent="0" algn="ctr">
              <a:buNone/>
              <a:defRPr sz="1200">
                <a:solidFill>
                  <a:schemeClr val="accent2"/>
                </a:solidFill>
                <a:latin typeface="+mj-lt"/>
              </a:defRPr>
            </a:lvl1pPr>
          </a:lstStyle>
          <a:p>
            <a:pPr lvl="0"/>
            <a:r>
              <a:rPr lang="en-US" dirty="0"/>
              <a:t>Text or Name</a:t>
            </a:r>
          </a:p>
        </p:txBody>
      </p:sp>
      <p:sp>
        <p:nvSpPr>
          <p:cNvPr id="48" name="Text Placeholder 5">
            <a:extLst>
              <a:ext uri="{FF2B5EF4-FFF2-40B4-BE49-F238E27FC236}">
                <a16:creationId xmlns:a16="http://schemas.microsoft.com/office/drawing/2014/main" id="{2C3C7B8A-741D-49C0-B7FB-F8BF4C55FBD5}"/>
              </a:ext>
            </a:extLst>
          </p:cNvPr>
          <p:cNvSpPr>
            <a:spLocks noGrp="1"/>
          </p:cNvSpPr>
          <p:nvPr>
            <p:ph type="body" sz="quarter" idx="18" hasCustomPrompt="1"/>
          </p:nvPr>
        </p:nvSpPr>
        <p:spPr bwMode="gray">
          <a:xfrm>
            <a:off x="6848192" y="4342012"/>
            <a:ext cx="1956816" cy="228600"/>
          </a:xfrm>
        </p:spPr>
        <p:txBody>
          <a:bodyPr lIns="0" tIns="0" rIns="0" bIns="0" anchor="b"/>
          <a:lstStyle>
            <a:lvl1pPr marL="0" indent="0" algn="ctr">
              <a:buNone/>
              <a:defRPr sz="1200">
                <a:solidFill>
                  <a:schemeClr val="accent3"/>
                </a:solidFill>
                <a:latin typeface="+mj-lt"/>
              </a:defRPr>
            </a:lvl1pPr>
          </a:lstStyle>
          <a:p>
            <a:pPr lvl="0"/>
            <a:r>
              <a:rPr lang="en-US" dirty="0"/>
              <a:t>Text or Name</a:t>
            </a:r>
          </a:p>
        </p:txBody>
      </p:sp>
      <p:sp>
        <p:nvSpPr>
          <p:cNvPr id="19" name="Text Placeholder 4">
            <a:extLst>
              <a:ext uri="{FF2B5EF4-FFF2-40B4-BE49-F238E27FC236}">
                <a16:creationId xmlns:a16="http://schemas.microsoft.com/office/drawing/2014/main" id="{B12C8930-4036-4586-BFA3-861A9E0E2D94}"/>
              </a:ext>
            </a:extLst>
          </p:cNvPr>
          <p:cNvSpPr>
            <a:spLocks noGrp="1"/>
          </p:cNvSpPr>
          <p:nvPr>
            <p:ph type="body" sz="quarter" idx="2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296197555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3 column">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6080096"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3200386"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2724912"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3200386" y="1074738"/>
            <a:ext cx="2724912"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6080096" y="1074738"/>
            <a:ext cx="2724912"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3200386"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A4016478-8F60-49D5-810D-2850AB8FF90C}"/>
              </a:ext>
            </a:extLst>
          </p:cNvPr>
          <p:cNvSpPr>
            <a:spLocks noGrp="1"/>
          </p:cNvSpPr>
          <p:nvPr>
            <p:ph type="body" sz="quarter" idx="28" hasCustomPrompt="1"/>
          </p:nvPr>
        </p:nvSpPr>
        <p:spPr bwMode="gray">
          <a:xfrm>
            <a:off x="6080096"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3138882470"/>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4 column">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2472130"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4623585"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16" name="Rectangle: Rounded Corners 15">
            <a:extLst>
              <a:ext uri="{FF2B5EF4-FFF2-40B4-BE49-F238E27FC236}">
                <a16:creationId xmlns:a16="http://schemas.microsoft.com/office/drawing/2014/main" id="{40882BC4-5797-4DD0-AB8A-F46290A4A2A0}"/>
              </a:ext>
            </a:extLst>
          </p:cNvPr>
          <p:cNvSpPr/>
          <p:nvPr userDrawn="1"/>
        </p:nvSpPr>
        <p:spPr bwMode="gray">
          <a:xfrm>
            <a:off x="6775040"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2029968"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472130" y="1074738"/>
            <a:ext cx="2029968"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4623585" y="1074738"/>
            <a:ext cx="2029968"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6775040" y="1074738"/>
            <a:ext cx="2029968" cy="539496"/>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2472130"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4" name="Text Placeholder 5">
            <a:extLst>
              <a:ext uri="{FF2B5EF4-FFF2-40B4-BE49-F238E27FC236}">
                <a16:creationId xmlns:a16="http://schemas.microsoft.com/office/drawing/2014/main" id="{FAB5558D-85E7-455F-8197-2348C0C6BDA7}"/>
              </a:ext>
            </a:extLst>
          </p:cNvPr>
          <p:cNvSpPr>
            <a:spLocks noGrp="1"/>
          </p:cNvSpPr>
          <p:nvPr>
            <p:ph type="body" sz="quarter" idx="28" hasCustomPrompt="1"/>
          </p:nvPr>
        </p:nvSpPr>
        <p:spPr bwMode="gray">
          <a:xfrm>
            <a:off x="4623585"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8" name="Text Placeholder 5">
            <a:extLst>
              <a:ext uri="{FF2B5EF4-FFF2-40B4-BE49-F238E27FC236}">
                <a16:creationId xmlns:a16="http://schemas.microsoft.com/office/drawing/2014/main" id="{30E329C1-D403-47DC-9799-C5143A308349}"/>
              </a:ext>
            </a:extLst>
          </p:cNvPr>
          <p:cNvSpPr>
            <a:spLocks noGrp="1"/>
          </p:cNvSpPr>
          <p:nvPr>
            <p:ph type="body" sz="quarter" idx="31" hasCustomPrompt="1"/>
          </p:nvPr>
        </p:nvSpPr>
        <p:spPr bwMode="gray">
          <a:xfrm>
            <a:off x="6775040"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346028568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5 column">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1609344"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3758169"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2039422"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16" name="Rectangle: Rounded Corners 15">
            <a:extLst>
              <a:ext uri="{FF2B5EF4-FFF2-40B4-BE49-F238E27FC236}">
                <a16:creationId xmlns:a16="http://schemas.microsoft.com/office/drawing/2014/main" id="{40882BC4-5797-4DD0-AB8A-F46290A4A2A0}"/>
              </a:ext>
            </a:extLst>
          </p:cNvPr>
          <p:cNvSpPr/>
          <p:nvPr userDrawn="1"/>
        </p:nvSpPr>
        <p:spPr bwMode="gray">
          <a:xfrm>
            <a:off x="7195664"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30" name="Rectangle: Rounded Corners 29">
            <a:extLst>
              <a:ext uri="{FF2B5EF4-FFF2-40B4-BE49-F238E27FC236}">
                <a16:creationId xmlns:a16="http://schemas.microsoft.com/office/drawing/2014/main" id="{89A430DB-9AC6-4124-9F1D-3E09ED198280}"/>
              </a:ext>
            </a:extLst>
          </p:cNvPr>
          <p:cNvSpPr/>
          <p:nvPr userDrawn="1"/>
        </p:nvSpPr>
        <p:spPr bwMode="gray">
          <a:xfrm>
            <a:off x="5476916"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039422" y="1074738"/>
            <a:ext cx="1609344"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3758169" y="1074738"/>
            <a:ext cx="1609344"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5476916" y="1074738"/>
            <a:ext cx="1609344" cy="539496"/>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18" name="Text Placeholder 5">
            <a:extLst>
              <a:ext uri="{FF2B5EF4-FFF2-40B4-BE49-F238E27FC236}">
                <a16:creationId xmlns:a16="http://schemas.microsoft.com/office/drawing/2014/main" id="{4348901D-A737-400F-9AEA-C80A37435537}"/>
              </a:ext>
            </a:extLst>
          </p:cNvPr>
          <p:cNvSpPr>
            <a:spLocks noGrp="1"/>
          </p:cNvSpPr>
          <p:nvPr>
            <p:ph type="body" sz="quarter" idx="31" hasCustomPrompt="1"/>
          </p:nvPr>
        </p:nvSpPr>
        <p:spPr bwMode="gray">
          <a:xfrm>
            <a:off x="7195664" y="1074738"/>
            <a:ext cx="1609344" cy="539496"/>
          </a:xfrm>
        </p:spPr>
        <p:txBody>
          <a:bodyPr lIns="91440" tIns="45720" rIns="91440" bIns="45720" anchor="ctr"/>
          <a:lstStyle>
            <a:lvl1pPr marL="0" indent="0" algn="l">
              <a:buNone/>
              <a:defRPr sz="1200">
                <a:solidFill>
                  <a:schemeClr val="accent5"/>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2039422"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4" name="Text Placeholder 5">
            <a:extLst>
              <a:ext uri="{FF2B5EF4-FFF2-40B4-BE49-F238E27FC236}">
                <a16:creationId xmlns:a16="http://schemas.microsoft.com/office/drawing/2014/main" id="{FAB5558D-85E7-455F-8197-2348C0C6BDA7}"/>
              </a:ext>
            </a:extLst>
          </p:cNvPr>
          <p:cNvSpPr>
            <a:spLocks noGrp="1"/>
          </p:cNvSpPr>
          <p:nvPr>
            <p:ph type="body" sz="quarter" idx="28" hasCustomPrompt="1"/>
          </p:nvPr>
        </p:nvSpPr>
        <p:spPr bwMode="gray">
          <a:xfrm>
            <a:off x="3758169"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4" name="Text Placeholder 5">
            <a:extLst>
              <a:ext uri="{FF2B5EF4-FFF2-40B4-BE49-F238E27FC236}">
                <a16:creationId xmlns:a16="http://schemas.microsoft.com/office/drawing/2014/main" id="{E55A2A1D-3F56-4503-9059-B511BC314172}"/>
              </a:ext>
            </a:extLst>
          </p:cNvPr>
          <p:cNvSpPr>
            <a:spLocks noGrp="1"/>
          </p:cNvSpPr>
          <p:nvPr>
            <p:ph type="body" sz="quarter" idx="33" hasCustomPrompt="1"/>
          </p:nvPr>
        </p:nvSpPr>
        <p:spPr bwMode="gray">
          <a:xfrm>
            <a:off x="5476916"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2E545EB7-8306-4D99-9657-FBCB23C098F2}"/>
              </a:ext>
            </a:extLst>
          </p:cNvPr>
          <p:cNvSpPr>
            <a:spLocks noGrp="1"/>
          </p:cNvSpPr>
          <p:nvPr>
            <p:ph type="body" sz="quarter" idx="34" hasCustomPrompt="1"/>
          </p:nvPr>
        </p:nvSpPr>
        <p:spPr bwMode="gray">
          <a:xfrm>
            <a:off x="7195664"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18989614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pointers">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126CDE0-1019-4C6A-A885-33A29BC441DE}"/>
              </a:ext>
            </a:extLst>
          </p:cNvPr>
          <p:cNvSpPr>
            <a:spLocks/>
          </p:cNvSpPr>
          <p:nvPr userDrawn="1"/>
        </p:nvSpPr>
        <p:spPr bwMode="gray">
          <a:xfrm>
            <a:off x="2423690" y="3544641"/>
            <a:ext cx="6381317"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43" name="Rectangle: Rounded Corners 42">
            <a:extLst>
              <a:ext uri="{FF2B5EF4-FFF2-40B4-BE49-F238E27FC236}">
                <a16:creationId xmlns:a16="http://schemas.microsoft.com/office/drawing/2014/main" id="{48DC1592-6D6A-44FC-BEE8-54ACFA33F527}"/>
              </a:ext>
            </a:extLst>
          </p:cNvPr>
          <p:cNvSpPr>
            <a:spLocks/>
          </p:cNvSpPr>
          <p:nvPr userDrawn="1"/>
        </p:nvSpPr>
        <p:spPr bwMode="gray">
          <a:xfrm>
            <a:off x="3329212" y="2890144"/>
            <a:ext cx="5475795"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2"/>
              </a:solidFill>
              <a:latin typeface="+mj-lt"/>
            </a:endParaRPr>
          </a:p>
        </p:txBody>
      </p:sp>
      <p:sp>
        <p:nvSpPr>
          <p:cNvPr id="44" name="Rectangle: Rounded Corners 43">
            <a:extLst>
              <a:ext uri="{FF2B5EF4-FFF2-40B4-BE49-F238E27FC236}">
                <a16:creationId xmlns:a16="http://schemas.microsoft.com/office/drawing/2014/main" id="{6055CC8A-A8C2-4330-804C-8514561E0CC7}"/>
              </a:ext>
            </a:extLst>
          </p:cNvPr>
          <p:cNvSpPr>
            <a:spLocks/>
          </p:cNvSpPr>
          <p:nvPr userDrawn="1"/>
        </p:nvSpPr>
        <p:spPr bwMode="gray">
          <a:xfrm>
            <a:off x="4261367" y="2235647"/>
            <a:ext cx="4543640"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3"/>
              </a:solidFill>
              <a:latin typeface="+mj-lt"/>
            </a:endParaRPr>
          </a:p>
        </p:txBody>
      </p:sp>
      <p:sp>
        <p:nvSpPr>
          <p:cNvPr id="45" name="Rectangle: Rounded Corners 44">
            <a:extLst>
              <a:ext uri="{FF2B5EF4-FFF2-40B4-BE49-F238E27FC236}">
                <a16:creationId xmlns:a16="http://schemas.microsoft.com/office/drawing/2014/main" id="{A76F0322-7273-4B4B-827B-1CFB479D1C12}"/>
              </a:ext>
            </a:extLst>
          </p:cNvPr>
          <p:cNvSpPr>
            <a:spLocks/>
          </p:cNvSpPr>
          <p:nvPr userDrawn="1"/>
        </p:nvSpPr>
        <p:spPr bwMode="gray">
          <a:xfrm>
            <a:off x="5178844" y="1581150"/>
            <a:ext cx="3626163"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5"/>
              </a:solidFill>
              <a:latin typeface="+mj-lt"/>
            </a:endParaRP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423690" y="3544641"/>
            <a:ext cx="6381317" cy="372861"/>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3329212" y="2890144"/>
            <a:ext cx="5475795" cy="372861"/>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4261367" y="2235647"/>
            <a:ext cx="4543640" cy="372861"/>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18" name="Text Placeholder 5">
            <a:extLst>
              <a:ext uri="{FF2B5EF4-FFF2-40B4-BE49-F238E27FC236}">
                <a16:creationId xmlns:a16="http://schemas.microsoft.com/office/drawing/2014/main" id="{4348901D-A737-400F-9AEA-C80A37435537}"/>
              </a:ext>
            </a:extLst>
          </p:cNvPr>
          <p:cNvSpPr>
            <a:spLocks noGrp="1"/>
          </p:cNvSpPr>
          <p:nvPr>
            <p:ph type="body" sz="quarter" idx="31" hasCustomPrompt="1"/>
          </p:nvPr>
        </p:nvSpPr>
        <p:spPr bwMode="gray">
          <a:xfrm>
            <a:off x="5178844" y="1581150"/>
            <a:ext cx="3626163" cy="372861"/>
          </a:xfrm>
        </p:spPr>
        <p:txBody>
          <a:bodyPr lIns="91440" tIns="45720" rIns="91440" bIns="45720" anchor="ctr"/>
          <a:lstStyle>
            <a:lvl1pPr marL="0" indent="0" algn="l">
              <a:buNone/>
              <a:defRPr sz="1200">
                <a:solidFill>
                  <a:schemeClr val="accent5"/>
                </a:solidFill>
                <a:latin typeface="+mj-lt"/>
              </a:defRPr>
            </a:lvl1pPr>
          </a:lstStyle>
          <a:p>
            <a:pPr lvl="0"/>
            <a:r>
              <a:rPr lang="en-US" dirty="0"/>
              <a:t>Title</a:t>
            </a:r>
          </a:p>
        </p:txBody>
      </p:sp>
      <p:sp>
        <p:nvSpPr>
          <p:cNvPr id="41" name="Rectangle: Rounded Corners 40">
            <a:extLst>
              <a:ext uri="{FF2B5EF4-FFF2-40B4-BE49-F238E27FC236}">
                <a16:creationId xmlns:a16="http://schemas.microsoft.com/office/drawing/2014/main" id="{0E24CE73-EE80-44BF-BEE2-FD200652961F}"/>
              </a:ext>
            </a:extLst>
          </p:cNvPr>
          <p:cNvSpPr>
            <a:spLocks/>
          </p:cNvSpPr>
          <p:nvPr userDrawn="1"/>
        </p:nvSpPr>
        <p:spPr bwMode="gray">
          <a:xfrm>
            <a:off x="1500412" y="4199137"/>
            <a:ext cx="7304595"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1"/>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1500412" y="4199137"/>
            <a:ext cx="7304595" cy="372861"/>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0" name="Oval 19">
            <a:extLst>
              <a:ext uri="{FF2B5EF4-FFF2-40B4-BE49-F238E27FC236}">
                <a16:creationId xmlns:a16="http://schemas.microsoft.com/office/drawing/2014/main" id="{A7C0A67C-066C-49DC-8DF6-DAA330603A48}"/>
              </a:ext>
            </a:extLst>
          </p:cNvPr>
          <p:cNvSpPr>
            <a:spLocks noChangeAspect="1"/>
          </p:cNvSpPr>
          <p:nvPr userDrawn="1"/>
        </p:nvSpPr>
        <p:spPr bwMode="gray">
          <a:xfrm>
            <a:off x="323850" y="3648456"/>
            <a:ext cx="923544" cy="923544"/>
          </a:xfrm>
          <a:prstGeom prst="ellipse">
            <a:avLst/>
          </a:prstGeom>
          <a:gradFill flip="none" rotWithShape="1">
            <a:gsLst>
              <a:gs pos="49000">
                <a:schemeClr val="accent1">
                  <a:alpha val="30000"/>
                </a:schemeClr>
              </a:gs>
              <a:gs pos="10000">
                <a:schemeClr val="accent1"/>
              </a:gs>
              <a:gs pos="79000">
                <a:schemeClr val="accent1">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2" name="Oval 31">
            <a:extLst>
              <a:ext uri="{FF2B5EF4-FFF2-40B4-BE49-F238E27FC236}">
                <a16:creationId xmlns:a16="http://schemas.microsoft.com/office/drawing/2014/main" id="{5A438331-C85F-48AF-A24C-E2C430632BA0}"/>
              </a:ext>
            </a:extLst>
          </p:cNvPr>
          <p:cNvSpPr>
            <a:spLocks noChangeAspect="1"/>
          </p:cNvSpPr>
          <p:nvPr userDrawn="1"/>
        </p:nvSpPr>
        <p:spPr bwMode="gray">
          <a:xfrm>
            <a:off x="3990977" y="1067595"/>
            <a:ext cx="923544" cy="923544"/>
          </a:xfrm>
          <a:prstGeom prst="ellipse">
            <a:avLst/>
          </a:prstGeom>
          <a:gradFill flip="none" rotWithShape="1">
            <a:gsLst>
              <a:gs pos="49000">
                <a:schemeClr val="accent5">
                  <a:alpha val="30000"/>
                </a:schemeClr>
              </a:gs>
              <a:gs pos="10000">
                <a:schemeClr val="accent5"/>
              </a:gs>
              <a:gs pos="79000">
                <a:schemeClr val="accent5">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3" name="Oval 32">
            <a:extLst>
              <a:ext uri="{FF2B5EF4-FFF2-40B4-BE49-F238E27FC236}">
                <a16:creationId xmlns:a16="http://schemas.microsoft.com/office/drawing/2014/main" id="{CDED2A66-82D5-4890-B5B8-CCEB31BA74E9}"/>
              </a:ext>
            </a:extLst>
          </p:cNvPr>
          <p:cNvSpPr>
            <a:spLocks noChangeAspect="1"/>
          </p:cNvSpPr>
          <p:nvPr userDrawn="1"/>
        </p:nvSpPr>
        <p:spPr bwMode="gray">
          <a:xfrm>
            <a:off x="3074196" y="1712810"/>
            <a:ext cx="923544" cy="923544"/>
          </a:xfrm>
          <a:prstGeom prst="ellipse">
            <a:avLst/>
          </a:prstGeom>
          <a:gradFill flip="none" rotWithShape="1">
            <a:gsLst>
              <a:gs pos="49000">
                <a:schemeClr val="accent3">
                  <a:alpha val="30000"/>
                </a:schemeClr>
              </a:gs>
              <a:gs pos="10000">
                <a:schemeClr val="accent3"/>
              </a:gs>
              <a:gs pos="79000">
                <a:schemeClr val="accent3">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4" name="Oval 33">
            <a:extLst>
              <a:ext uri="{FF2B5EF4-FFF2-40B4-BE49-F238E27FC236}">
                <a16:creationId xmlns:a16="http://schemas.microsoft.com/office/drawing/2014/main" id="{B05863E1-0514-4EDC-A051-23EF69D0327D}"/>
              </a:ext>
            </a:extLst>
          </p:cNvPr>
          <p:cNvSpPr>
            <a:spLocks noChangeAspect="1"/>
          </p:cNvSpPr>
          <p:nvPr userDrawn="1"/>
        </p:nvSpPr>
        <p:spPr bwMode="gray">
          <a:xfrm>
            <a:off x="2157414" y="2358025"/>
            <a:ext cx="923544" cy="923544"/>
          </a:xfrm>
          <a:prstGeom prst="ellipse">
            <a:avLst/>
          </a:prstGeom>
          <a:gradFill flip="none" rotWithShape="1">
            <a:gsLst>
              <a:gs pos="49000">
                <a:schemeClr val="accent2">
                  <a:alpha val="30000"/>
                </a:schemeClr>
              </a:gs>
              <a:gs pos="10000">
                <a:schemeClr val="accent2"/>
              </a:gs>
              <a:gs pos="79000">
                <a:schemeClr val="accent2">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5" name="Oval 34">
            <a:extLst>
              <a:ext uri="{FF2B5EF4-FFF2-40B4-BE49-F238E27FC236}">
                <a16:creationId xmlns:a16="http://schemas.microsoft.com/office/drawing/2014/main" id="{EFF42376-58D1-4153-ADFE-E0F2635F3518}"/>
              </a:ext>
            </a:extLst>
          </p:cNvPr>
          <p:cNvSpPr>
            <a:spLocks noChangeAspect="1"/>
          </p:cNvSpPr>
          <p:nvPr userDrawn="1"/>
        </p:nvSpPr>
        <p:spPr bwMode="gray">
          <a:xfrm>
            <a:off x="1240632" y="3003240"/>
            <a:ext cx="923544" cy="923544"/>
          </a:xfrm>
          <a:prstGeom prst="ellipse">
            <a:avLst/>
          </a:prstGeom>
          <a:gradFill flip="none" rotWithShape="1">
            <a:gsLst>
              <a:gs pos="49000">
                <a:schemeClr val="accent4">
                  <a:alpha val="30000"/>
                </a:schemeClr>
              </a:gs>
              <a:gs pos="10000">
                <a:schemeClr val="accent4"/>
              </a:gs>
              <a:gs pos="79000">
                <a:schemeClr val="accent4">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6" name="Text Placeholder 5">
            <a:extLst>
              <a:ext uri="{FF2B5EF4-FFF2-40B4-BE49-F238E27FC236}">
                <a16:creationId xmlns:a16="http://schemas.microsoft.com/office/drawing/2014/main" id="{BA553ED2-1D0F-4A21-AC19-AD21E2B808D0}"/>
              </a:ext>
            </a:extLst>
          </p:cNvPr>
          <p:cNvSpPr>
            <a:spLocks noGrp="1"/>
          </p:cNvSpPr>
          <p:nvPr>
            <p:ph type="body" sz="quarter" idx="32" hasCustomPrompt="1"/>
          </p:nvPr>
        </p:nvSpPr>
        <p:spPr bwMode="gray">
          <a:xfrm>
            <a:off x="713487" y="3925562"/>
            <a:ext cx="144270"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1</a:t>
            </a:r>
          </a:p>
        </p:txBody>
      </p:sp>
      <p:sp>
        <p:nvSpPr>
          <p:cNvPr id="37" name="Text Placeholder 5">
            <a:extLst>
              <a:ext uri="{FF2B5EF4-FFF2-40B4-BE49-F238E27FC236}">
                <a16:creationId xmlns:a16="http://schemas.microsoft.com/office/drawing/2014/main" id="{2DF333ED-9AC6-4BF6-B310-813AD8D5D37A}"/>
              </a:ext>
            </a:extLst>
          </p:cNvPr>
          <p:cNvSpPr>
            <a:spLocks noGrp="1"/>
          </p:cNvSpPr>
          <p:nvPr>
            <p:ph type="body" sz="quarter" idx="33" hasCustomPrompt="1"/>
          </p:nvPr>
        </p:nvSpPr>
        <p:spPr bwMode="gray">
          <a:xfrm>
            <a:off x="1613373" y="3243391"/>
            <a:ext cx="168316"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2</a:t>
            </a:r>
          </a:p>
        </p:txBody>
      </p:sp>
      <p:sp>
        <p:nvSpPr>
          <p:cNvPr id="38" name="Text Placeholder 5">
            <a:extLst>
              <a:ext uri="{FF2B5EF4-FFF2-40B4-BE49-F238E27FC236}">
                <a16:creationId xmlns:a16="http://schemas.microsoft.com/office/drawing/2014/main" id="{209A6F68-8C0A-41BD-AC98-FC9BDC36C3C3}"/>
              </a:ext>
            </a:extLst>
          </p:cNvPr>
          <p:cNvSpPr>
            <a:spLocks noGrp="1"/>
          </p:cNvSpPr>
          <p:nvPr>
            <p:ph type="body" sz="quarter" idx="34" hasCustomPrompt="1"/>
          </p:nvPr>
        </p:nvSpPr>
        <p:spPr bwMode="gray">
          <a:xfrm>
            <a:off x="2547051" y="2635131"/>
            <a:ext cx="168316"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3</a:t>
            </a:r>
          </a:p>
        </p:txBody>
      </p:sp>
      <p:sp>
        <p:nvSpPr>
          <p:cNvPr id="39" name="Text Placeholder 5">
            <a:extLst>
              <a:ext uri="{FF2B5EF4-FFF2-40B4-BE49-F238E27FC236}">
                <a16:creationId xmlns:a16="http://schemas.microsoft.com/office/drawing/2014/main" id="{8F393371-8C00-4B19-BB4B-D34D077027D3}"/>
              </a:ext>
            </a:extLst>
          </p:cNvPr>
          <p:cNvSpPr>
            <a:spLocks noGrp="1"/>
          </p:cNvSpPr>
          <p:nvPr>
            <p:ph type="body" sz="quarter" idx="35" hasCustomPrompt="1"/>
          </p:nvPr>
        </p:nvSpPr>
        <p:spPr bwMode="gray">
          <a:xfrm>
            <a:off x="3463833" y="1989916"/>
            <a:ext cx="173124"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4</a:t>
            </a:r>
          </a:p>
        </p:txBody>
      </p:sp>
      <p:sp>
        <p:nvSpPr>
          <p:cNvPr id="40" name="Text Placeholder 5">
            <a:extLst>
              <a:ext uri="{FF2B5EF4-FFF2-40B4-BE49-F238E27FC236}">
                <a16:creationId xmlns:a16="http://schemas.microsoft.com/office/drawing/2014/main" id="{792273FE-E1E9-4FF4-AD6F-174466E8E357}"/>
              </a:ext>
            </a:extLst>
          </p:cNvPr>
          <p:cNvSpPr>
            <a:spLocks noGrp="1"/>
          </p:cNvSpPr>
          <p:nvPr>
            <p:ph type="body" sz="quarter" idx="36" hasCustomPrompt="1"/>
          </p:nvPr>
        </p:nvSpPr>
        <p:spPr bwMode="gray">
          <a:xfrm>
            <a:off x="4380614" y="1344701"/>
            <a:ext cx="169918"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5</a:t>
            </a:r>
          </a:p>
        </p:txBody>
      </p:sp>
    </p:spTree>
    <p:extLst>
      <p:ext uri="{BB962C8B-B14F-4D97-AF65-F5344CB8AC3E}">
        <p14:creationId xmlns:p14="http://schemas.microsoft.com/office/powerpoint/2010/main" val="299233323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6 column">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7FAC3D9-3CB7-44BC-8BD3-ED8D16B9C396}"/>
              </a:ext>
            </a:extLst>
          </p:cNvPr>
          <p:cNvSpPr/>
          <p:nvPr userDrawn="1"/>
        </p:nvSpPr>
        <p:spPr bwMode="gray">
          <a:xfrm>
            <a:off x="320675"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9" name="Rectangle: Rounded Corners 28">
            <a:extLst>
              <a:ext uri="{FF2B5EF4-FFF2-40B4-BE49-F238E27FC236}">
                <a16:creationId xmlns:a16="http://schemas.microsoft.com/office/drawing/2014/main" id="{EB0CDC1D-F65F-4E0F-A42A-B1115FC45140}"/>
              </a:ext>
            </a:extLst>
          </p:cNvPr>
          <p:cNvSpPr/>
          <p:nvPr userDrawn="1"/>
        </p:nvSpPr>
        <p:spPr bwMode="gray">
          <a:xfrm>
            <a:off x="6061808"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30" name="Rectangle: Rounded Corners 29">
            <a:extLst>
              <a:ext uri="{FF2B5EF4-FFF2-40B4-BE49-F238E27FC236}">
                <a16:creationId xmlns:a16="http://schemas.microsoft.com/office/drawing/2014/main" id="{1550A7E0-AA27-4593-906F-628101D0865C}"/>
              </a:ext>
            </a:extLst>
          </p:cNvPr>
          <p:cNvSpPr/>
          <p:nvPr userDrawn="1"/>
        </p:nvSpPr>
        <p:spPr bwMode="gray">
          <a:xfrm>
            <a:off x="3191242"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7" name="Text Placeholder 5">
            <a:extLst>
              <a:ext uri="{FF2B5EF4-FFF2-40B4-BE49-F238E27FC236}">
                <a16:creationId xmlns:a16="http://schemas.microsoft.com/office/drawing/2014/main" id="{A99F561A-3D04-4AD1-B624-3E5304B57315}"/>
              </a:ext>
            </a:extLst>
          </p:cNvPr>
          <p:cNvSpPr>
            <a:spLocks noGrp="1"/>
          </p:cNvSpPr>
          <p:nvPr>
            <p:ph type="body" sz="quarter" idx="23" hasCustomPrompt="1"/>
          </p:nvPr>
        </p:nvSpPr>
        <p:spPr bwMode="gray">
          <a:xfrm>
            <a:off x="320675"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47" name="Text Placeholder 5">
            <a:extLst>
              <a:ext uri="{FF2B5EF4-FFF2-40B4-BE49-F238E27FC236}">
                <a16:creationId xmlns:a16="http://schemas.microsoft.com/office/drawing/2014/main" id="{B8813ED6-0387-4311-86DE-6EE0C77DE451}"/>
              </a:ext>
            </a:extLst>
          </p:cNvPr>
          <p:cNvSpPr>
            <a:spLocks noGrp="1"/>
          </p:cNvSpPr>
          <p:nvPr>
            <p:ph type="body" sz="quarter" idx="24" hasCustomPrompt="1"/>
          </p:nvPr>
        </p:nvSpPr>
        <p:spPr bwMode="gray">
          <a:xfrm>
            <a:off x="3191241"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48" name="Text Placeholder 5">
            <a:extLst>
              <a:ext uri="{FF2B5EF4-FFF2-40B4-BE49-F238E27FC236}">
                <a16:creationId xmlns:a16="http://schemas.microsoft.com/office/drawing/2014/main" id="{4B248BA4-415C-4ED3-98C5-1C2FF0B2717C}"/>
              </a:ext>
            </a:extLst>
          </p:cNvPr>
          <p:cNvSpPr>
            <a:spLocks noGrp="1"/>
          </p:cNvSpPr>
          <p:nvPr>
            <p:ph type="body" sz="quarter" idx="25" hasCustomPrompt="1"/>
          </p:nvPr>
        </p:nvSpPr>
        <p:spPr bwMode="gray">
          <a:xfrm>
            <a:off x="6061808"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3191241"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061808"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7" name="Rectangle: Rounded Corners 56">
            <a:extLst>
              <a:ext uri="{FF2B5EF4-FFF2-40B4-BE49-F238E27FC236}">
                <a16:creationId xmlns:a16="http://schemas.microsoft.com/office/drawing/2014/main" id="{439D8311-5867-4392-930D-CDDC27F9CC03}"/>
              </a:ext>
            </a:extLst>
          </p:cNvPr>
          <p:cNvSpPr/>
          <p:nvPr userDrawn="1"/>
        </p:nvSpPr>
        <p:spPr bwMode="gray">
          <a:xfrm>
            <a:off x="320675"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58" name="Rectangle: Rounded Corners 57">
            <a:extLst>
              <a:ext uri="{FF2B5EF4-FFF2-40B4-BE49-F238E27FC236}">
                <a16:creationId xmlns:a16="http://schemas.microsoft.com/office/drawing/2014/main" id="{841A6125-46B5-4F19-95FE-773C0281ADE4}"/>
              </a:ext>
            </a:extLst>
          </p:cNvPr>
          <p:cNvSpPr/>
          <p:nvPr userDrawn="1"/>
        </p:nvSpPr>
        <p:spPr bwMode="gray">
          <a:xfrm>
            <a:off x="6061808"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59" name="Rectangle: Rounded Corners 58">
            <a:extLst>
              <a:ext uri="{FF2B5EF4-FFF2-40B4-BE49-F238E27FC236}">
                <a16:creationId xmlns:a16="http://schemas.microsoft.com/office/drawing/2014/main" id="{C1A3F742-8DE5-4547-B40F-23DB2591AE39}"/>
              </a:ext>
            </a:extLst>
          </p:cNvPr>
          <p:cNvSpPr/>
          <p:nvPr userDrawn="1"/>
        </p:nvSpPr>
        <p:spPr bwMode="gray">
          <a:xfrm>
            <a:off x="3191242"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60" name="Text Placeholder 5">
            <a:extLst>
              <a:ext uri="{FF2B5EF4-FFF2-40B4-BE49-F238E27FC236}">
                <a16:creationId xmlns:a16="http://schemas.microsoft.com/office/drawing/2014/main" id="{E4F73AE4-3ACA-46DF-A2F8-51C9D276C6C9}"/>
              </a:ext>
            </a:extLst>
          </p:cNvPr>
          <p:cNvSpPr>
            <a:spLocks noGrp="1"/>
          </p:cNvSpPr>
          <p:nvPr>
            <p:ph type="body" sz="quarter" idx="29" hasCustomPrompt="1"/>
          </p:nvPr>
        </p:nvSpPr>
        <p:spPr bwMode="gray">
          <a:xfrm>
            <a:off x="320675"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1" name="Text Placeholder 5">
            <a:extLst>
              <a:ext uri="{FF2B5EF4-FFF2-40B4-BE49-F238E27FC236}">
                <a16:creationId xmlns:a16="http://schemas.microsoft.com/office/drawing/2014/main" id="{C9D745B1-AB1E-4086-9CC3-3D525FF05E7C}"/>
              </a:ext>
            </a:extLst>
          </p:cNvPr>
          <p:cNvSpPr>
            <a:spLocks noGrp="1"/>
          </p:cNvSpPr>
          <p:nvPr>
            <p:ph type="body" sz="quarter" idx="30" hasCustomPrompt="1"/>
          </p:nvPr>
        </p:nvSpPr>
        <p:spPr bwMode="gray">
          <a:xfrm>
            <a:off x="3191241"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2" name="Text Placeholder 5">
            <a:extLst>
              <a:ext uri="{FF2B5EF4-FFF2-40B4-BE49-F238E27FC236}">
                <a16:creationId xmlns:a16="http://schemas.microsoft.com/office/drawing/2014/main" id="{33140BFA-0167-4E3B-9ACB-DF7E0D61B0EA}"/>
              </a:ext>
            </a:extLst>
          </p:cNvPr>
          <p:cNvSpPr>
            <a:spLocks noGrp="1"/>
          </p:cNvSpPr>
          <p:nvPr>
            <p:ph type="body" sz="quarter" idx="31" hasCustomPrompt="1"/>
          </p:nvPr>
        </p:nvSpPr>
        <p:spPr bwMode="gray">
          <a:xfrm>
            <a:off x="6061808"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320675"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3191241"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65" name="Text Placeholder 5">
            <a:extLst>
              <a:ext uri="{FF2B5EF4-FFF2-40B4-BE49-F238E27FC236}">
                <a16:creationId xmlns:a16="http://schemas.microsoft.com/office/drawing/2014/main" id="{0621D659-92B1-4C6E-BA9E-340B7DE5A15D}"/>
              </a:ext>
            </a:extLst>
          </p:cNvPr>
          <p:cNvSpPr>
            <a:spLocks noGrp="1"/>
          </p:cNvSpPr>
          <p:nvPr>
            <p:ph type="body" sz="quarter" idx="34" hasCustomPrompt="1"/>
          </p:nvPr>
        </p:nvSpPr>
        <p:spPr bwMode="gray">
          <a:xfrm>
            <a:off x="6061808"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Tree>
    <p:extLst>
      <p:ext uri="{BB962C8B-B14F-4D97-AF65-F5344CB8AC3E}">
        <p14:creationId xmlns:p14="http://schemas.microsoft.com/office/powerpoint/2010/main" val="363848827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itle">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A99F561A-3D04-4AD1-B624-3E5304B57315}"/>
              </a:ext>
            </a:extLst>
          </p:cNvPr>
          <p:cNvSpPr>
            <a:spLocks noGrp="1"/>
          </p:cNvSpPr>
          <p:nvPr>
            <p:ph type="body" sz="quarter" idx="23" hasCustomPrompt="1"/>
          </p:nvPr>
        </p:nvSpPr>
        <p:spPr bwMode="gray">
          <a:xfrm>
            <a:off x="320675"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47" name="Text Placeholder 5">
            <a:extLst>
              <a:ext uri="{FF2B5EF4-FFF2-40B4-BE49-F238E27FC236}">
                <a16:creationId xmlns:a16="http://schemas.microsoft.com/office/drawing/2014/main" id="{B8813ED6-0387-4311-86DE-6EE0C77DE451}"/>
              </a:ext>
            </a:extLst>
          </p:cNvPr>
          <p:cNvSpPr>
            <a:spLocks noGrp="1"/>
          </p:cNvSpPr>
          <p:nvPr>
            <p:ph type="body" sz="quarter" idx="24" hasCustomPrompt="1"/>
          </p:nvPr>
        </p:nvSpPr>
        <p:spPr bwMode="gray">
          <a:xfrm>
            <a:off x="3191241"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48" name="Text Placeholder 5">
            <a:extLst>
              <a:ext uri="{FF2B5EF4-FFF2-40B4-BE49-F238E27FC236}">
                <a16:creationId xmlns:a16="http://schemas.microsoft.com/office/drawing/2014/main" id="{4B248BA4-415C-4ED3-98C5-1C2FF0B2717C}"/>
              </a:ext>
            </a:extLst>
          </p:cNvPr>
          <p:cNvSpPr>
            <a:spLocks noGrp="1"/>
          </p:cNvSpPr>
          <p:nvPr>
            <p:ph type="body" sz="quarter" idx="25" hasCustomPrompt="1"/>
          </p:nvPr>
        </p:nvSpPr>
        <p:spPr bwMode="gray">
          <a:xfrm>
            <a:off x="6061808"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3191241"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061808"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cxnSp>
        <p:nvCxnSpPr>
          <p:cNvPr id="22" name="Straight Connector 21">
            <a:extLst>
              <a:ext uri="{FF2B5EF4-FFF2-40B4-BE49-F238E27FC236}">
                <a16:creationId xmlns:a16="http://schemas.microsoft.com/office/drawing/2014/main" id="{C965112B-F066-4167-AA5D-CEB0B5B9A4A3}"/>
              </a:ext>
            </a:extLst>
          </p:cNvPr>
          <p:cNvCxnSpPr/>
          <p:nvPr userDrawn="1"/>
        </p:nvCxnSpPr>
        <p:spPr bwMode="gray">
          <a:xfrm>
            <a:off x="320675"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D21243-3478-49BC-8C0E-62AF89B2F788}"/>
              </a:ext>
            </a:extLst>
          </p:cNvPr>
          <p:cNvCxnSpPr/>
          <p:nvPr userDrawn="1"/>
        </p:nvCxnSpPr>
        <p:spPr bwMode="gray">
          <a:xfrm>
            <a:off x="3191241"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C89826-6E78-4C61-BAD8-BA75866F53A0}"/>
              </a:ext>
            </a:extLst>
          </p:cNvPr>
          <p:cNvCxnSpPr/>
          <p:nvPr userDrawn="1"/>
        </p:nvCxnSpPr>
        <p:spPr bwMode="gray">
          <a:xfrm>
            <a:off x="6061808"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865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344701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highligh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4FA160-A88D-4C57-9737-BA9733A36AAD}"/>
              </a:ext>
            </a:extLst>
          </p:cNvPr>
          <p:cNvSpPr/>
          <p:nvPr userDrawn="1"/>
        </p:nvSpPr>
        <p:spPr bwMode="gray">
          <a:xfrm>
            <a:off x="315058" y="1074738"/>
            <a:ext cx="2148840" cy="3497262"/>
          </a:xfrm>
          <a:prstGeom prst="rect">
            <a:avLst/>
          </a:pr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endParaRPr lang="en-IN"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15058" y="1074738"/>
            <a:ext cx="2146788" cy="3493008"/>
          </a:xfrm>
        </p:spPr>
        <p:txBody>
          <a:bodyPr lIns="91440" tIns="45720" rIns="91440" bIns="45720" anchor="t"/>
          <a:lstStyle>
            <a:lvl1pPr marL="0" indent="0" algn="l">
              <a:buFont typeface="Arial" panose="020B0604020202020204" pitchFamily="34" charset="0"/>
              <a:buNone/>
              <a:defRPr sz="1800">
                <a:latin typeface="+mj-lt"/>
              </a:defRPr>
            </a:lvl1pPr>
          </a:lstStyle>
          <a:p>
            <a:pPr lvl="0"/>
            <a:r>
              <a:rPr lang="en-US" dirty="0"/>
              <a:t>Title</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691245" y="1074738"/>
            <a:ext cx="6113763" cy="3493008"/>
          </a:xfrm>
        </p:spPr>
        <p:txBody>
          <a:bodyPr lIns="91440" tIns="45720" rIns="91440" bIns="45720" anchor="t"/>
          <a:lstStyle>
            <a:lvl1pPr marL="182880" indent="-182880" algn="l">
              <a:buFont typeface="Arial" panose="020B0604020202020204" pitchFamily="34" charset="0"/>
              <a:buChar char="•"/>
              <a:defRPr sz="1400">
                <a:latin typeface="+mn-lt"/>
              </a:defRPr>
            </a:lvl1pPr>
          </a:lstStyle>
          <a:p>
            <a:pPr lvl="0"/>
            <a:r>
              <a:rPr lang="en-US" dirty="0"/>
              <a:t>Text</a:t>
            </a:r>
          </a:p>
        </p:txBody>
      </p:sp>
    </p:spTree>
    <p:extLst>
      <p:ext uri="{BB962C8B-B14F-4D97-AF65-F5344CB8AC3E}">
        <p14:creationId xmlns:p14="http://schemas.microsoft.com/office/powerpoint/2010/main" val="2252498885"/>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790F297-B43F-4106-820A-ECCE583544FE}"/>
              </a:ext>
            </a:extLst>
          </p:cNvPr>
          <p:cNvPicPr>
            <a:picLocks noChangeAspect="1"/>
          </p:cNvPicPr>
          <p:nvPr userDrawn="1"/>
        </p:nvPicPr>
        <p:blipFill rotWithShape="1">
          <a:blip r:embed="rId2"/>
          <a:srcRect t="35201" r="27260"/>
          <a:stretch/>
        </p:blipFill>
        <p:spPr bwMode="gray">
          <a:xfrm>
            <a:off x="3995401" y="0"/>
            <a:ext cx="5148599" cy="4586513"/>
          </a:xfrm>
          <a:prstGeom prst="rect">
            <a:avLst/>
          </a:prstGeom>
        </p:spPr>
      </p:pic>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4389120" cy="3493008"/>
          </a:xfrm>
        </p:spPr>
        <p:txBody>
          <a:bodyPr lIns="0" tIns="0" rIns="0" bIns="0" anchor="t"/>
          <a:lstStyle>
            <a:lvl1pPr marL="0" indent="0" algn="l">
              <a:buFont typeface="Arial" panose="020B0604020202020204" pitchFamily="34" charset="0"/>
              <a:buNone/>
              <a:defRPr sz="18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4853355" y="1074736"/>
            <a:ext cx="3951653" cy="3493008"/>
          </a:xfrm>
        </p:spPr>
        <p:txBody>
          <a:bodyPr lIns="0" tIns="0" rIns="0" bIns="0" anchor="t"/>
          <a:lstStyle>
            <a:lvl1pPr marL="0" indent="0" algn="r">
              <a:buFont typeface="Arial" panose="020B0604020202020204" pitchFamily="34" charset="0"/>
              <a:buNone/>
              <a:defRPr sz="1800">
                <a:latin typeface="+mn-lt"/>
              </a:defRPr>
            </a:lvl1pPr>
          </a:lstStyle>
          <a:p>
            <a:pPr lvl="0"/>
            <a:r>
              <a:rPr lang="en-US" dirty="0"/>
              <a:t>Key highlight points</a:t>
            </a:r>
          </a:p>
        </p:txBody>
      </p:sp>
    </p:spTree>
    <p:extLst>
      <p:ext uri="{BB962C8B-B14F-4D97-AF65-F5344CB8AC3E}">
        <p14:creationId xmlns:p14="http://schemas.microsoft.com/office/powerpoint/2010/main" val="360029397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mple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490417"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829904"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cxnSp>
        <p:nvCxnSpPr>
          <p:cNvPr id="22" name="Straight Connector 21">
            <a:extLst>
              <a:ext uri="{FF2B5EF4-FFF2-40B4-BE49-F238E27FC236}">
                <a16:creationId xmlns:a16="http://schemas.microsoft.com/office/drawing/2014/main" id="{75E64FA6-F473-4A30-B276-B4630E307355}"/>
              </a:ext>
            </a:extLst>
          </p:cNvPr>
          <p:cNvCxnSpPr/>
          <p:nvPr userDrawn="1"/>
        </p:nvCxnSpPr>
        <p:spPr bwMode="gray">
          <a:xfrm>
            <a:off x="2393098"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0BBC1D-6A56-4B4D-9FCC-B5FD2DA8FE0A}"/>
              </a:ext>
            </a:extLst>
          </p:cNvPr>
          <p:cNvCxnSpPr/>
          <p:nvPr userDrawn="1"/>
        </p:nvCxnSpPr>
        <p:spPr bwMode="gray">
          <a:xfrm>
            <a:off x="4562840"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C3338C-CABF-4D14-8545-BBD18F911B01}"/>
              </a:ext>
            </a:extLst>
          </p:cNvPr>
          <p:cNvCxnSpPr/>
          <p:nvPr userDrawn="1"/>
        </p:nvCxnSpPr>
        <p:spPr bwMode="gray">
          <a:xfrm>
            <a:off x="6732583"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Text Placeholder 5">
            <a:extLst>
              <a:ext uri="{FF2B5EF4-FFF2-40B4-BE49-F238E27FC236}">
                <a16:creationId xmlns:a16="http://schemas.microsoft.com/office/drawing/2014/main" id="{5656678E-EDE5-4D8F-A429-5F02485F11C7}"/>
              </a:ext>
            </a:extLst>
          </p:cNvPr>
          <p:cNvSpPr>
            <a:spLocks noGrp="1"/>
          </p:cNvSpPr>
          <p:nvPr>
            <p:ph type="body" sz="quarter" idx="30" hasCustomPrompt="1"/>
          </p:nvPr>
        </p:nvSpPr>
        <p:spPr bwMode="gray">
          <a:xfrm>
            <a:off x="4660159"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Tree>
    <p:extLst>
      <p:ext uri="{BB962C8B-B14F-4D97-AF65-F5344CB8AC3E}">
        <p14:creationId xmlns:p14="http://schemas.microsoft.com/office/powerpoint/2010/main" val="239740382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ointers">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EF578A6-0CF5-4E17-910B-7C67E58AB278}"/>
              </a:ext>
            </a:extLst>
          </p:cNvPr>
          <p:cNvSpPr/>
          <p:nvPr userDrawn="1"/>
        </p:nvSpPr>
        <p:spPr bwMode="gray">
          <a:xfrm>
            <a:off x="332728" y="1120458"/>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3" name="Oval 22">
            <a:extLst>
              <a:ext uri="{FF2B5EF4-FFF2-40B4-BE49-F238E27FC236}">
                <a16:creationId xmlns:a16="http://schemas.microsoft.com/office/drawing/2014/main" id="{B4A69D49-88CA-4168-827B-076392BB2441}"/>
              </a:ext>
            </a:extLst>
          </p:cNvPr>
          <p:cNvSpPr/>
          <p:nvPr userDrawn="1"/>
        </p:nvSpPr>
        <p:spPr bwMode="gray">
          <a:xfrm>
            <a:off x="332728" y="2363529"/>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5" name="Oval 24">
            <a:extLst>
              <a:ext uri="{FF2B5EF4-FFF2-40B4-BE49-F238E27FC236}">
                <a16:creationId xmlns:a16="http://schemas.microsoft.com/office/drawing/2014/main" id="{6008EED8-CF13-4BA3-9ABC-B01B8D81F6D5}"/>
              </a:ext>
            </a:extLst>
          </p:cNvPr>
          <p:cNvSpPr/>
          <p:nvPr userDrawn="1"/>
        </p:nvSpPr>
        <p:spPr bwMode="gray">
          <a:xfrm>
            <a:off x="332728" y="3606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1402125" y="1074738"/>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1402125" y="2317809"/>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1402125" y="3560880"/>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26" name="Text Placeholder 5">
            <a:extLst>
              <a:ext uri="{FF2B5EF4-FFF2-40B4-BE49-F238E27FC236}">
                <a16:creationId xmlns:a16="http://schemas.microsoft.com/office/drawing/2014/main" id="{F80B1E3F-4EBE-460F-9AB0-4C8CFFE5BEDE}"/>
              </a:ext>
            </a:extLst>
          </p:cNvPr>
          <p:cNvSpPr>
            <a:spLocks noGrp="1"/>
          </p:cNvSpPr>
          <p:nvPr>
            <p:ph type="body" sz="quarter" idx="35" hasCustomPrompt="1"/>
          </p:nvPr>
        </p:nvSpPr>
        <p:spPr bwMode="gray">
          <a:xfrm>
            <a:off x="704969" y="1362215"/>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28" name="Text Placeholder 5">
            <a:extLst>
              <a:ext uri="{FF2B5EF4-FFF2-40B4-BE49-F238E27FC236}">
                <a16:creationId xmlns:a16="http://schemas.microsoft.com/office/drawing/2014/main" id="{4701CB5E-364C-4C21-BFA4-7310E2F21E11}"/>
              </a:ext>
            </a:extLst>
          </p:cNvPr>
          <p:cNvSpPr>
            <a:spLocks noGrp="1"/>
          </p:cNvSpPr>
          <p:nvPr>
            <p:ph type="body" sz="quarter" idx="36" hasCustomPrompt="1"/>
          </p:nvPr>
        </p:nvSpPr>
        <p:spPr bwMode="gray">
          <a:xfrm>
            <a:off x="691343" y="2605286"/>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1" name="Text Placeholder 5">
            <a:extLst>
              <a:ext uri="{FF2B5EF4-FFF2-40B4-BE49-F238E27FC236}">
                <a16:creationId xmlns:a16="http://schemas.microsoft.com/office/drawing/2014/main" id="{5661BFBD-5CAA-4C36-A3D0-3A86A9BCFCD5}"/>
              </a:ext>
            </a:extLst>
          </p:cNvPr>
          <p:cNvSpPr>
            <a:spLocks noGrp="1"/>
          </p:cNvSpPr>
          <p:nvPr>
            <p:ph type="body" sz="quarter" idx="37" hasCustomPrompt="1"/>
          </p:nvPr>
        </p:nvSpPr>
        <p:spPr bwMode="gray">
          <a:xfrm>
            <a:off x="691343" y="3848357"/>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Tree>
    <p:extLst>
      <p:ext uri="{BB962C8B-B14F-4D97-AF65-F5344CB8AC3E}">
        <p14:creationId xmlns:p14="http://schemas.microsoft.com/office/powerpoint/2010/main" val="166756713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ointers">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ECA5578-48F8-48F0-B63A-6207C42776B7}"/>
              </a:ext>
            </a:extLst>
          </p:cNvPr>
          <p:cNvSpPr/>
          <p:nvPr userDrawn="1"/>
        </p:nvSpPr>
        <p:spPr bwMode="gray">
          <a:xfrm>
            <a:off x="332728" y="282057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3" name="Oval 22">
            <a:extLst>
              <a:ext uri="{FF2B5EF4-FFF2-40B4-BE49-F238E27FC236}">
                <a16:creationId xmlns:a16="http://schemas.microsoft.com/office/drawing/2014/main" id="{5A7ECD16-5800-4004-A2E1-80FD33B55E31}"/>
              </a:ext>
            </a:extLst>
          </p:cNvPr>
          <p:cNvSpPr/>
          <p:nvPr userDrawn="1"/>
        </p:nvSpPr>
        <p:spPr bwMode="gray">
          <a:xfrm>
            <a:off x="4656154" y="2820574"/>
            <a:ext cx="914400" cy="914400"/>
          </a:xfrm>
          <a:prstGeom prst="ellipse">
            <a:avLst/>
          </a:prstGeom>
          <a:gradFill flip="none" rotWithShape="1">
            <a:gsLst>
              <a:gs pos="25000">
                <a:schemeClr val="accent4">
                  <a:alpha val="0"/>
                </a:schemeClr>
              </a:gs>
              <a:gs pos="100000">
                <a:schemeClr val="accent4"/>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5" name="Oval 24">
            <a:extLst>
              <a:ext uri="{FF2B5EF4-FFF2-40B4-BE49-F238E27FC236}">
                <a16:creationId xmlns:a16="http://schemas.microsoft.com/office/drawing/2014/main" id="{E46CDADF-D8FC-4F51-804A-F053CD8807F3}"/>
              </a:ext>
            </a:extLst>
          </p:cNvPr>
          <p:cNvSpPr/>
          <p:nvPr userDrawn="1"/>
        </p:nvSpPr>
        <p:spPr bwMode="gray">
          <a:xfrm>
            <a:off x="4656154" y="969234"/>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6" name="Oval 25">
            <a:extLst>
              <a:ext uri="{FF2B5EF4-FFF2-40B4-BE49-F238E27FC236}">
                <a16:creationId xmlns:a16="http://schemas.microsoft.com/office/drawing/2014/main" id="{9077E065-72E5-4934-9A50-2319553E0BD6}"/>
              </a:ext>
            </a:extLst>
          </p:cNvPr>
          <p:cNvSpPr/>
          <p:nvPr userDrawn="1"/>
        </p:nvSpPr>
        <p:spPr bwMode="gray">
          <a:xfrm>
            <a:off x="332728" y="969234"/>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1349373" y="1162658"/>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5692529" y="1162658"/>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1349373" y="3014000"/>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5692529" y="3014000"/>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28" name="Text Placeholder 5">
            <a:extLst>
              <a:ext uri="{FF2B5EF4-FFF2-40B4-BE49-F238E27FC236}">
                <a16:creationId xmlns:a16="http://schemas.microsoft.com/office/drawing/2014/main" id="{7D219C71-7DFD-48A6-947F-3615F84EA79D}"/>
              </a:ext>
            </a:extLst>
          </p:cNvPr>
          <p:cNvSpPr>
            <a:spLocks noGrp="1"/>
          </p:cNvSpPr>
          <p:nvPr>
            <p:ph type="body" sz="quarter" idx="35" hasCustomPrompt="1"/>
          </p:nvPr>
        </p:nvSpPr>
        <p:spPr bwMode="gray">
          <a:xfrm>
            <a:off x="704969" y="1210991"/>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31" name="Text Placeholder 5">
            <a:extLst>
              <a:ext uri="{FF2B5EF4-FFF2-40B4-BE49-F238E27FC236}">
                <a16:creationId xmlns:a16="http://schemas.microsoft.com/office/drawing/2014/main" id="{AFEC8A96-BE1D-46F4-B8D3-623534550827}"/>
              </a:ext>
            </a:extLst>
          </p:cNvPr>
          <p:cNvSpPr>
            <a:spLocks noGrp="1"/>
          </p:cNvSpPr>
          <p:nvPr>
            <p:ph type="body" sz="quarter" idx="36" hasCustomPrompt="1"/>
          </p:nvPr>
        </p:nvSpPr>
        <p:spPr bwMode="gray">
          <a:xfrm>
            <a:off x="691343" y="3062331"/>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2" name="Text Placeholder 5">
            <a:extLst>
              <a:ext uri="{FF2B5EF4-FFF2-40B4-BE49-F238E27FC236}">
                <a16:creationId xmlns:a16="http://schemas.microsoft.com/office/drawing/2014/main" id="{AD18C644-4CF1-429A-9B90-F7ED19A34A93}"/>
              </a:ext>
            </a:extLst>
          </p:cNvPr>
          <p:cNvSpPr>
            <a:spLocks noGrp="1"/>
          </p:cNvSpPr>
          <p:nvPr>
            <p:ph type="body" sz="quarter" idx="37" hasCustomPrompt="1"/>
          </p:nvPr>
        </p:nvSpPr>
        <p:spPr bwMode="gray">
          <a:xfrm>
            <a:off x="5014769" y="1210991"/>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
        <p:nvSpPr>
          <p:cNvPr id="33" name="Text Placeholder 5">
            <a:extLst>
              <a:ext uri="{FF2B5EF4-FFF2-40B4-BE49-F238E27FC236}">
                <a16:creationId xmlns:a16="http://schemas.microsoft.com/office/drawing/2014/main" id="{77BF248C-7C12-48A0-9663-31D29549B2F1}"/>
              </a:ext>
            </a:extLst>
          </p:cNvPr>
          <p:cNvSpPr>
            <a:spLocks noGrp="1"/>
          </p:cNvSpPr>
          <p:nvPr>
            <p:ph type="body" sz="quarter" idx="38" hasCustomPrompt="1"/>
          </p:nvPr>
        </p:nvSpPr>
        <p:spPr bwMode="gray">
          <a:xfrm>
            <a:off x="5012365" y="3062331"/>
            <a:ext cx="201979"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4</a:t>
            </a:r>
          </a:p>
        </p:txBody>
      </p:sp>
    </p:spTree>
    <p:extLst>
      <p:ext uri="{BB962C8B-B14F-4D97-AF65-F5344CB8AC3E}">
        <p14:creationId xmlns:p14="http://schemas.microsoft.com/office/powerpoint/2010/main" val="22065464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ointers 2">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8B69CA36-CE59-4393-97E4-CD163469E8A7}"/>
              </a:ext>
            </a:extLst>
          </p:cNvPr>
          <p:cNvSpPr/>
          <p:nvPr userDrawn="1"/>
        </p:nvSpPr>
        <p:spPr bwMode="gray">
          <a:xfrm>
            <a:off x="332728" y="1984877"/>
            <a:ext cx="779099" cy="779099"/>
          </a:xfrm>
          <a:prstGeom prst="ellipse">
            <a:avLst/>
          </a:prstGeom>
          <a:gradFill flip="none" rotWithShape="1">
            <a:gsLst>
              <a:gs pos="39800">
                <a:schemeClr val="bg1">
                  <a:alpha val="12000"/>
                </a:schemeClr>
              </a:gs>
              <a:gs pos="0">
                <a:schemeClr val="bg1"/>
              </a:gs>
              <a:gs pos="77000">
                <a:schemeClr val="accent2"/>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39" name="Oval 38">
            <a:extLst>
              <a:ext uri="{FF2B5EF4-FFF2-40B4-BE49-F238E27FC236}">
                <a16:creationId xmlns:a16="http://schemas.microsoft.com/office/drawing/2014/main" id="{99A51914-D29A-48D3-A5EB-AB68A7A3F9D9}"/>
              </a:ext>
            </a:extLst>
          </p:cNvPr>
          <p:cNvSpPr/>
          <p:nvPr userDrawn="1"/>
        </p:nvSpPr>
        <p:spPr bwMode="gray">
          <a:xfrm>
            <a:off x="332728" y="3792901"/>
            <a:ext cx="779099" cy="779099"/>
          </a:xfrm>
          <a:prstGeom prst="ellipse">
            <a:avLst/>
          </a:prstGeom>
          <a:gradFill flip="none" rotWithShape="1">
            <a:gsLst>
              <a:gs pos="39800">
                <a:schemeClr val="bg1">
                  <a:alpha val="12000"/>
                </a:schemeClr>
              </a:gs>
              <a:gs pos="0">
                <a:schemeClr val="bg1"/>
              </a:gs>
              <a:gs pos="77000">
                <a:schemeClr val="accent4"/>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40" name="Oval 39">
            <a:extLst>
              <a:ext uri="{FF2B5EF4-FFF2-40B4-BE49-F238E27FC236}">
                <a16:creationId xmlns:a16="http://schemas.microsoft.com/office/drawing/2014/main" id="{34D19F3C-CD6E-4A54-9827-D89932A9E806}"/>
              </a:ext>
            </a:extLst>
          </p:cNvPr>
          <p:cNvSpPr/>
          <p:nvPr userDrawn="1"/>
        </p:nvSpPr>
        <p:spPr bwMode="gray">
          <a:xfrm>
            <a:off x="332728" y="2888889"/>
            <a:ext cx="779099" cy="779099"/>
          </a:xfrm>
          <a:prstGeom prst="ellipse">
            <a:avLst/>
          </a:prstGeom>
          <a:gradFill flip="none" rotWithShape="1">
            <a:gsLst>
              <a:gs pos="39800">
                <a:schemeClr val="bg1">
                  <a:alpha val="12000"/>
                </a:schemeClr>
              </a:gs>
              <a:gs pos="0">
                <a:schemeClr val="bg1"/>
              </a:gs>
              <a:gs pos="77000">
                <a:schemeClr val="accent3"/>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77C88163-9478-4FC6-9CAA-991EE3808E7B}"/>
              </a:ext>
            </a:extLst>
          </p:cNvPr>
          <p:cNvSpPr/>
          <p:nvPr userDrawn="1"/>
        </p:nvSpPr>
        <p:spPr bwMode="gray">
          <a:xfrm>
            <a:off x="332728" y="1077802"/>
            <a:ext cx="779099" cy="779099"/>
          </a:xfrm>
          <a:prstGeom prst="ellipse">
            <a:avLst/>
          </a:prstGeom>
          <a:gradFill flip="none" rotWithShape="1">
            <a:gsLst>
              <a:gs pos="40000">
                <a:schemeClr val="bg1">
                  <a:alpha val="12000"/>
                </a:schemeClr>
              </a:gs>
              <a:gs pos="0">
                <a:schemeClr val="bg1"/>
              </a:gs>
              <a:gs pos="77000">
                <a:schemeClr val="accent1"/>
              </a:gs>
            </a:gsLst>
            <a:path path="circle">
              <a:fillToRect l="50000" t="50000" r="50000" b="50000"/>
            </a:path>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endParaRPr lang="en-US" sz="2800" dirty="0">
              <a:solidFill>
                <a:schemeClr val="tx1"/>
              </a:solidFill>
              <a:latin typeface="+mj-lt"/>
            </a:endParaRPr>
          </a:p>
        </p:txBody>
      </p:sp>
      <p:sp>
        <p:nvSpPr>
          <p:cNvPr id="28" name="Text Placeholder 5">
            <a:extLst>
              <a:ext uri="{FF2B5EF4-FFF2-40B4-BE49-F238E27FC236}">
                <a16:creationId xmlns:a16="http://schemas.microsoft.com/office/drawing/2014/main" id="{15D7A6A0-17BF-4668-B1DB-1152BB7616D4}"/>
              </a:ext>
            </a:extLst>
          </p:cNvPr>
          <p:cNvSpPr>
            <a:spLocks noGrp="1"/>
          </p:cNvSpPr>
          <p:nvPr>
            <p:ph type="body" sz="quarter" idx="35" hasCustomPrompt="1"/>
          </p:nvPr>
        </p:nvSpPr>
        <p:spPr bwMode="gray">
          <a:xfrm>
            <a:off x="637318" y="1251908"/>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31" name="Text Placeholder 5">
            <a:extLst>
              <a:ext uri="{FF2B5EF4-FFF2-40B4-BE49-F238E27FC236}">
                <a16:creationId xmlns:a16="http://schemas.microsoft.com/office/drawing/2014/main" id="{DEC47592-CDD0-4868-BD9F-72EDB7CC8322}"/>
              </a:ext>
            </a:extLst>
          </p:cNvPr>
          <p:cNvSpPr>
            <a:spLocks noGrp="1"/>
          </p:cNvSpPr>
          <p:nvPr>
            <p:ph type="body" sz="quarter" idx="36" hasCustomPrompt="1"/>
          </p:nvPr>
        </p:nvSpPr>
        <p:spPr bwMode="gray">
          <a:xfrm>
            <a:off x="623692" y="2158983"/>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2" name="Text Placeholder 5">
            <a:extLst>
              <a:ext uri="{FF2B5EF4-FFF2-40B4-BE49-F238E27FC236}">
                <a16:creationId xmlns:a16="http://schemas.microsoft.com/office/drawing/2014/main" id="{5C7B62DC-86F4-4502-9466-F3A722AEC63E}"/>
              </a:ext>
            </a:extLst>
          </p:cNvPr>
          <p:cNvSpPr>
            <a:spLocks noGrp="1"/>
          </p:cNvSpPr>
          <p:nvPr>
            <p:ph type="body" sz="quarter" idx="37" hasCustomPrompt="1"/>
          </p:nvPr>
        </p:nvSpPr>
        <p:spPr bwMode="gray">
          <a:xfrm>
            <a:off x="623692" y="3062995"/>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
        <p:nvSpPr>
          <p:cNvPr id="33" name="Text Placeholder 5">
            <a:extLst>
              <a:ext uri="{FF2B5EF4-FFF2-40B4-BE49-F238E27FC236}">
                <a16:creationId xmlns:a16="http://schemas.microsoft.com/office/drawing/2014/main" id="{D27B0307-EDD1-461D-87F5-849AAABA7B18}"/>
              </a:ext>
            </a:extLst>
          </p:cNvPr>
          <p:cNvSpPr>
            <a:spLocks noGrp="1"/>
          </p:cNvSpPr>
          <p:nvPr>
            <p:ph type="body" sz="quarter" idx="38" hasCustomPrompt="1"/>
          </p:nvPr>
        </p:nvSpPr>
        <p:spPr bwMode="gray">
          <a:xfrm>
            <a:off x="621288" y="3967007"/>
            <a:ext cx="201979"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4</a:t>
            </a:r>
          </a:p>
        </p:txBody>
      </p:sp>
      <p:sp>
        <p:nvSpPr>
          <p:cNvPr id="34" name="Text Placeholder 5">
            <a:extLst>
              <a:ext uri="{FF2B5EF4-FFF2-40B4-BE49-F238E27FC236}">
                <a16:creationId xmlns:a16="http://schemas.microsoft.com/office/drawing/2014/main" id="{1F762FAA-9C21-4066-9192-FC1DE4FEAB09}"/>
              </a:ext>
            </a:extLst>
          </p:cNvPr>
          <p:cNvSpPr>
            <a:spLocks noGrp="1"/>
          </p:cNvSpPr>
          <p:nvPr>
            <p:ph type="body" sz="quarter" idx="13" hasCustomPrompt="1"/>
          </p:nvPr>
        </p:nvSpPr>
        <p:spPr bwMode="gray">
          <a:xfrm>
            <a:off x="1266092" y="1078731"/>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5" name="Text Placeholder 5">
            <a:extLst>
              <a:ext uri="{FF2B5EF4-FFF2-40B4-BE49-F238E27FC236}">
                <a16:creationId xmlns:a16="http://schemas.microsoft.com/office/drawing/2014/main" id="{42EFFB73-47C6-4A28-BD0B-C885575AE15C}"/>
              </a:ext>
            </a:extLst>
          </p:cNvPr>
          <p:cNvSpPr>
            <a:spLocks noGrp="1"/>
          </p:cNvSpPr>
          <p:nvPr>
            <p:ph type="body" sz="quarter" idx="39" hasCustomPrompt="1"/>
          </p:nvPr>
        </p:nvSpPr>
        <p:spPr bwMode="gray">
          <a:xfrm>
            <a:off x="1266092" y="1984074"/>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6" name="Text Placeholder 5">
            <a:extLst>
              <a:ext uri="{FF2B5EF4-FFF2-40B4-BE49-F238E27FC236}">
                <a16:creationId xmlns:a16="http://schemas.microsoft.com/office/drawing/2014/main" id="{B03CF380-C024-4E2C-8056-0E78DD8C9318}"/>
              </a:ext>
            </a:extLst>
          </p:cNvPr>
          <p:cNvSpPr>
            <a:spLocks noGrp="1"/>
          </p:cNvSpPr>
          <p:nvPr>
            <p:ph type="body" sz="quarter" idx="40" hasCustomPrompt="1"/>
          </p:nvPr>
        </p:nvSpPr>
        <p:spPr bwMode="gray">
          <a:xfrm>
            <a:off x="1266092" y="2889417"/>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
        <p:nvSpPr>
          <p:cNvPr id="37" name="Text Placeholder 5">
            <a:extLst>
              <a:ext uri="{FF2B5EF4-FFF2-40B4-BE49-F238E27FC236}">
                <a16:creationId xmlns:a16="http://schemas.microsoft.com/office/drawing/2014/main" id="{53462861-EF4E-4EFC-8601-5C62CE30AB66}"/>
              </a:ext>
            </a:extLst>
          </p:cNvPr>
          <p:cNvSpPr>
            <a:spLocks noGrp="1"/>
          </p:cNvSpPr>
          <p:nvPr>
            <p:ph type="body" sz="quarter" idx="41" hasCustomPrompt="1"/>
          </p:nvPr>
        </p:nvSpPr>
        <p:spPr bwMode="gray">
          <a:xfrm>
            <a:off x="1266092" y="3793830"/>
            <a:ext cx="7543800" cy="777240"/>
          </a:xfrm>
        </p:spPr>
        <p:txBody>
          <a:bodyPr lIns="0" tIns="0" rIns="0" bIns="0" anchor="ctr"/>
          <a:lstStyle>
            <a:lvl1pPr marL="0" indent="0" algn="l">
              <a:buFont typeface="Arial" panose="020B0604020202020204" pitchFamily="34" charset="0"/>
              <a:buNone/>
              <a:defRPr sz="1200">
                <a:latin typeface="+mn-lt"/>
              </a:defRPr>
            </a:lvl1pPr>
          </a:lstStyle>
          <a:p>
            <a:pPr lvl="0"/>
            <a:r>
              <a:rPr lang="en-US" dirty="0"/>
              <a:t>Text</a:t>
            </a:r>
          </a:p>
        </p:txBody>
      </p:sp>
    </p:spTree>
    <p:extLst>
      <p:ext uri="{BB962C8B-B14F-4D97-AF65-F5344CB8AC3E}">
        <p14:creationId xmlns:p14="http://schemas.microsoft.com/office/powerpoint/2010/main" val="153044447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title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63FB3A0-AAAC-4191-B457-22FBE9D6EC4E}"/>
              </a:ext>
            </a:extLst>
          </p:cNvPr>
          <p:cNvSpPr txBox="1"/>
          <p:nvPr userDrawn="1"/>
        </p:nvSpPr>
        <p:spPr bwMode="gray">
          <a:xfrm>
            <a:off x="323851" y="1080468"/>
            <a:ext cx="4160520" cy="548640"/>
          </a:xfrm>
          <a:prstGeom prst="rect">
            <a:avLst/>
          </a:prstGeom>
          <a:gradFill flip="none" rotWithShape="1">
            <a:gsLst>
              <a:gs pos="0">
                <a:schemeClr val="accent1">
                  <a:alpha val="0"/>
                </a:schemeClr>
              </a:gs>
              <a:gs pos="100000">
                <a:schemeClr val="accent1"/>
              </a:gs>
            </a:gsLst>
            <a:lin ang="16200000" scaled="1"/>
            <a:tileRect/>
          </a:gradFill>
        </p:spPr>
        <p:txBody>
          <a:bodyPr wrap="none" lIns="0" tIns="91440" rIns="0" bIns="0" rtlCol="0" anchor="t" anchorCtr="0">
            <a:noAutofit/>
          </a:bodyPr>
          <a:lstStyle/>
          <a:p>
            <a:pPr algn="ctr"/>
            <a:endParaRPr lang="en-US" sz="1600" dirty="0">
              <a:latin typeface="+mj-lt"/>
            </a:endParaRPr>
          </a:p>
        </p:txBody>
      </p:sp>
      <p:sp>
        <p:nvSpPr>
          <p:cNvPr id="28" name="TextBox 27">
            <a:extLst>
              <a:ext uri="{FF2B5EF4-FFF2-40B4-BE49-F238E27FC236}">
                <a16:creationId xmlns:a16="http://schemas.microsoft.com/office/drawing/2014/main" id="{88644FCC-2D7D-4A92-A351-05D1EECE4B58}"/>
              </a:ext>
            </a:extLst>
          </p:cNvPr>
          <p:cNvSpPr txBox="1"/>
          <p:nvPr userDrawn="1"/>
        </p:nvSpPr>
        <p:spPr bwMode="gray">
          <a:xfrm>
            <a:off x="4644488" y="1080468"/>
            <a:ext cx="4160520" cy="548640"/>
          </a:xfrm>
          <a:prstGeom prst="rect">
            <a:avLst/>
          </a:prstGeom>
          <a:gradFill flip="none" rotWithShape="1">
            <a:gsLst>
              <a:gs pos="0">
                <a:schemeClr val="accent4">
                  <a:alpha val="0"/>
                </a:schemeClr>
              </a:gs>
              <a:gs pos="100000">
                <a:schemeClr val="accent4"/>
              </a:gs>
            </a:gsLst>
            <a:lin ang="16200000" scaled="1"/>
            <a:tileRect/>
          </a:gradFill>
        </p:spPr>
        <p:txBody>
          <a:bodyPr wrap="none" lIns="0" tIns="91440" rIns="0" bIns="0" rtlCol="0" anchor="t" anchorCtr="0">
            <a:noAutofit/>
          </a:bodyPr>
          <a:lstStyle/>
          <a:p>
            <a:pPr algn="ctr"/>
            <a:endParaRPr lang="en-US" sz="1600" dirty="0">
              <a:latin typeface="+mj-lt"/>
            </a:endParaRPr>
          </a:p>
        </p:txBody>
      </p:sp>
      <p:sp>
        <p:nvSpPr>
          <p:cNvPr id="26" name="Text Placeholder 5">
            <a:extLst>
              <a:ext uri="{FF2B5EF4-FFF2-40B4-BE49-F238E27FC236}">
                <a16:creationId xmlns:a16="http://schemas.microsoft.com/office/drawing/2014/main" id="{DED1562F-7727-42AD-B83F-B500F206D106}"/>
              </a:ext>
            </a:extLst>
          </p:cNvPr>
          <p:cNvSpPr>
            <a:spLocks noGrp="1"/>
          </p:cNvSpPr>
          <p:nvPr>
            <p:ph type="body" sz="quarter" idx="27" hasCustomPrompt="1"/>
          </p:nvPr>
        </p:nvSpPr>
        <p:spPr bwMode="gray">
          <a:xfrm>
            <a:off x="4644488" y="1080468"/>
            <a:ext cx="4160520" cy="548640"/>
          </a:xfrm>
        </p:spPr>
        <p:txBody>
          <a:bodyPr lIns="91440" tIns="45720" rIns="91440" bIns="45720" anchor="ctr"/>
          <a:lstStyle>
            <a:lvl1pPr marL="0" indent="0" algn="ctr">
              <a:buNone/>
              <a:defRPr sz="1400">
                <a:solidFill>
                  <a:schemeClr val="tx1"/>
                </a:solidFill>
                <a:latin typeface="+mj-lt"/>
              </a:defRPr>
            </a:lvl1pPr>
          </a:lstStyle>
          <a:p>
            <a:pPr lvl="0"/>
            <a:r>
              <a:rPr lang="en-US" dirty="0"/>
              <a:t>Title</a:t>
            </a:r>
          </a:p>
        </p:txBody>
      </p:sp>
      <p:sp>
        <p:nvSpPr>
          <p:cNvPr id="25" name="Text Placeholder 5">
            <a:extLst>
              <a:ext uri="{FF2B5EF4-FFF2-40B4-BE49-F238E27FC236}">
                <a16:creationId xmlns:a16="http://schemas.microsoft.com/office/drawing/2014/main" id="{1AD75614-E53F-4AA5-8BD7-EF0EB52F42D3}"/>
              </a:ext>
            </a:extLst>
          </p:cNvPr>
          <p:cNvSpPr>
            <a:spLocks noGrp="1"/>
          </p:cNvSpPr>
          <p:nvPr>
            <p:ph type="body" sz="quarter" idx="23" hasCustomPrompt="1"/>
          </p:nvPr>
        </p:nvSpPr>
        <p:spPr bwMode="gray">
          <a:xfrm>
            <a:off x="323851" y="1080468"/>
            <a:ext cx="4160520" cy="548640"/>
          </a:xfrm>
        </p:spPr>
        <p:txBody>
          <a:bodyPr lIns="91440" tIns="45720" rIns="91440" bIns="45720" anchor="ctr"/>
          <a:lstStyle>
            <a:lvl1pPr marL="0" indent="0" algn="ctr">
              <a:buNone/>
              <a:defRPr sz="1400">
                <a:solidFill>
                  <a:schemeClr val="tx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714501"/>
            <a:ext cx="4160520" cy="2852928"/>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4644488" y="1714501"/>
            <a:ext cx="4160520" cy="2852928"/>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Tree>
    <p:extLst>
      <p:ext uri="{BB962C8B-B14F-4D97-AF65-F5344CB8AC3E}">
        <p14:creationId xmlns:p14="http://schemas.microsoft.com/office/powerpoint/2010/main" val="848180290"/>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titles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492926B3-0432-465B-B08E-8EBDD7F5CD8C}"/>
              </a:ext>
            </a:extLst>
          </p:cNvPr>
          <p:cNvSpPr/>
          <p:nvPr userDrawn="1"/>
        </p:nvSpPr>
        <p:spPr bwMode="gray">
          <a:xfrm>
            <a:off x="332728" y="1074383"/>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Oval 22">
            <a:extLst>
              <a:ext uri="{FF2B5EF4-FFF2-40B4-BE49-F238E27FC236}">
                <a16:creationId xmlns:a16="http://schemas.microsoft.com/office/drawing/2014/main" id="{3C01C190-F20E-4DD7-928E-DBC8A845999E}"/>
              </a:ext>
            </a:extLst>
          </p:cNvPr>
          <p:cNvSpPr/>
          <p:nvPr userDrawn="1"/>
        </p:nvSpPr>
        <p:spPr bwMode="gray">
          <a:xfrm>
            <a:off x="4659329" y="1074738"/>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n-lt"/>
            </a:endParaRPr>
          </a:p>
        </p:txBody>
      </p:sp>
      <p:sp>
        <p:nvSpPr>
          <p:cNvPr id="25" name="Text Placeholder 5">
            <a:extLst>
              <a:ext uri="{FF2B5EF4-FFF2-40B4-BE49-F238E27FC236}">
                <a16:creationId xmlns:a16="http://schemas.microsoft.com/office/drawing/2014/main" id="{A3E71761-1385-4F8B-99E0-968B9C3EC323}"/>
              </a:ext>
            </a:extLst>
          </p:cNvPr>
          <p:cNvSpPr>
            <a:spLocks noGrp="1"/>
          </p:cNvSpPr>
          <p:nvPr>
            <p:ph type="body" sz="quarter" idx="13" hasCustomPrompt="1"/>
          </p:nvPr>
        </p:nvSpPr>
        <p:spPr bwMode="gray">
          <a:xfrm>
            <a:off x="1402129" y="1652954"/>
            <a:ext cx="3072384" cy="2919046"/>
          </a:xfrm>
        </p:spPr>
        <p:txBody>
          <a:bodyPr lIns="0" tIns="0" rIns="0" bIns="0" anchor="t"/>
          <a:lstStyle>
            <a:lvl1pPr marL="0" indent="0" algn="l">
              <a:buFont typeface="Arial" panose="020B0604020202020204" pitchFamily="34" charset="0"/>
              <a:buNone/>
              <a:defRPr sz="1400">
                <a:latin typeface="+mn-lt"/>
              </a:defRPr>
            </a:lvl1pPr>
          </a:lstStyle>
          <a:p>
            <a:pPr lvl="0"/>
            <a:r>
              <a:rPr lang="en-US" dirty="0"/>
              <a:t>Text</a:t>
            </a:r>
          </a:p>
        </p:txBody>
      </p:sp>
      <p:sp>
        <p:nvSpPr>
          <p:cNvPr id="26" name="Text Placeholder 5">
            <a:extLst>
              <a:ext uri="{FF2B5EF4-FFF2-40B4-BE49-F238E27FC236}">
                <a16:creationId xmlns:a16="http://schemas.microsoft.com/office/drawing/2014/main" id="{B78D1D2F-1CF6-41FD-9735-9990D3D90235}"/>
              </a:ext>
            </a:extLst>
          </p:cNvPr>
          <p:cNvSpPr>
            <a:spLocks noGrp="1"/>
          </p:cNvSpPr>
          <p:nvPr>
            <p:ph type="body" sz="quarter" idx="49" hasCustomPrompt="1"/>
          </p:nvPr>
        </p:nvSpPr>
        <p:spPr bwMode="gray">
          <a:xfrm>
            <a:off x="1402129" y="1074737"/>
            <a:ext cx="3072384" cy="507877"/>
          </a:xfrm>
        </p:spPr>
        <p:txBody>
          <a:bodyPr lIns="0" tIns="0" rIns="0" bIns="0" anchor="ctr"/>
          <a:lstStyle>
            <a:lvl1pPr marL="0" indent="0" algn="l">
              <a:buFont typeface="Arial" panose="020B0604020202020204" pitchFamily="34" charset="0"/>
              <a:buNone/>
              <a:defRPr sz="1600">
                <a:solidFill>
                  <a:schemeClr val="accent1"/>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05C714B7-D051-4A10-9F71-625D90671EBC}"/>
              </a:ext>
            </a:extLst>
          </p:cNvPr>
          <p:cNvSpPr>
            <a:spLocks noGrp="1"/>
          </p:cNvSpPr>
          <p:nvPr>
            <p:ph type="body" sz="quarter" idx="50" hasCustomPrompt="1"/>
          </p:nvPr>
        </p:nvSpPr>
        <p:spPr bwMode="gray">
          <a:xfrm>
            <a:off x="5731216" y="1652954"/>
            <a:ext cx="3072384" cy="2919046"/>
          </a:xfrm>
        </p:spPr>
        <p:txBody>
          <a:bodyPr lIns="0" tIns="0" rIns="0" bIns="0" anchor="t"/>
          <a:lstStyle>
            <a:lvl1pPr marL="0" indent="0" algn="l">
              <a:buFont typeface="Arial" panose="020B0604020202020204" pitchFamily="34" charset="0"/>
              <a:buNone/>
              <a:defRPr sz="1400">
                <a:latin typeface="+mn-lt"/>
              </a:defRPr>
            </a:lvl1pPr>
          </a:lstStyle>
          <a:p>
            <a:pPr lvl="0"/>
            <a:r>
              <a:rPr lang="en-US" dirty="0"/>
              <a:t>Text</a:t>
            </a:r>
          </a:p>
        </p:txBody>
      </p:sp>
      <p:sp>
        <p:nvSpPr>
          <p:cNvPr id="31" name="Text Placeholder 5">
            <a:extLst>
              <a:ext uri="{FF2B5EF4-FFF2-40B4-BE49-F238E27FC236}">
                <a16:creationId xmlns:a16="http://schemas.microsoft.com/office/drawing/2014/main" id="{4E246567-4A4A-470F-B439-18388B24BB96}"/>
              </a:ext>
            </a:extLst>
          </p:cNvPr>
          <p:cNvSpPr>
            <a:spLocks noGrp="1"/>
          </p:cNvSpPr>
          <p:nvPr>
            <p:ph type="body" sz="quarter" idx="51" hasCustomPrompt="1"/>
          </p:nvPr>
        </p:nvSpPr>
        <p:spPr bwMode="gray">
          <a:xfrm>
            <a:off x="5731216" y="1074737"/>
            <a:ext cx="3072384" cy="507877"/>
          </a:xfrm>
        </p:spPr>
        <p:txBody>
          <a:bodyPr lIns="0" tIns="0" rIns="0" bIns="0" anchor="ctr"/>
          <a:lstStyle>
            <a:lvl1pPr marL="0" indent="0" algn="l">
              <a:buFont typeface="Arial" panose="020B0604020202020204" pitchFamily="34" charset="0"/>
              <a:buNone/>
              <a:defRPr sz="1600">
                <a:solidFill>
                  <a:schemeClr val="accent2"/>
                </a:solidFill>
                <a:latin typeface="+mj-lt"/>
              </a:defRPr>
            </a:lvl1pPr>
          </a:lstStyle>
          <a:p>
            <a:pPr lvl="0"/>
            <a:r>
              <a:rPr lang="en-US" dirty="0"/>
              <a:t>Title</a:t>
            </a:r>
          </a:p>
        </p:txBody>
      </p:sp>
      <p:sp>
        <p:nvSpPr>
          <p:cNvPr id="32" name="Text Placeholder 5">
            <a:extLst>
              <a:ext uri="{FF2B5EF4-FFF2-40B4-BE49-F238E27FC236}">
                <a16:creationId xmlns:a16="http://schemas.microsoft.com/office/drawing/2014/main" id="{1431687D-F746-4CC0-A749-0A90B9472E6D}"/>
              </a:ext>
            </a:extLst>
          </p:cNvPr>
          <p:cNvSpPr>
            <a:spLocks noGrp="1"/>
          </p:cNvSpPr>
          <p:nvPr>
            <p:ph type="body" sz="quarter" idx="35" hasCustomPrompt="1"/>
          </p:nvPr>
        </p:nvSpPr>
        <p:spPr bwMode="gray">
          <a:xfrm>
            <a:off x="640047" y="1439250"/>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3" name="Text Placeholder 5">
            <a:extLst>
              <a:ext uri="{FF2B5EF4-FFF2-40B4-BE49-F238E27FC236}">
                <a16:creationId xmlns:a16="http://schemas.microsoft.com/office/drawing/2014/main" id="{20883FF7-9702-4473-8FF2-A940DC42E300}"/>
              </a:ext>
            </a:extLst>
          </p:cNvPr>
          <p:cNvSpPr>
            <a:spLocks noGrp="1"/>
          </p:cNvSpPr>
          <p:nvPr>
            <p:ph type="body" sz="quarter" idx="52" hasCustomPrompt="1"/>
          </p:nvPr>
        </p:nvSpPr>
        <p:spPr bwMode="gray">
          <a:xfrm>
            <a:off x="4966648" y="1439605"/>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Tree>
    <p:extLst>
      <p:ext uri="{BB962C8B-B14F-4D97-AF65-F5344CB8AC3E}">
        <p14:creationId xmlns:p14="http://schemas.microsoft.com/office/powerpoint/2010/main" val="414398215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x 3 Titles with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7CBA39B7-A27E-460A-A6B5-9655C6FFF37E}"/>
              </a:ext>
            </a:extLst>
          </p:cNvPr>
          <p:cNvSpPr/>
          <p:nvPr userDrawn="1"/>
        </p:nvSpPr>
        <p:spPr bwMode="gray">
          <a:xfrm>
            <a:off x="323850" y="1472667"/>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Oval 22">
            <a:extLst>
              <a:ext uri="{FF2B5EF4-FFF2-40B4-BE49-F238E27FC236}">
                <a16:creationId xmlns:a16="http://schemas.microsoft.com/office/drawing/2014/main" id="{5FC3F0C6-F095-4B53-B6C1-F06866F554AC}"/>
              </a:ext>
            </a:extLst>
          </p:cNvPr>
          <p:cNvSpPr/>
          <p:nvPr userDrawn="1"/>
        </p:nvSpPr>
        <p:spPr bwMode="gray">
          <a:xfrm>
            <a:off x="323850" y="256513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Oval 24">
            <a:extLst>
              <a:ext uri="{FF2B5EF4-FFF2-40B4-BE49-F238E27FC236}">
                <a16:creationId xmlns:a16="http://schemas.microsoft.com/office/drawing/2014/main" id="{5482D622-AAA7-4A97-BDC5-77F70D964AD9}"/>
              </a:ext>
            </a:extLst>
          </p:cNvPr>
          <p:cNvSpPr/>
          <p:nvPr userDrawn="1"/>
        </p:nvSpPr>
        <p:spPr bwMode="gray">
          <a:xfrm>
            <a:off x="323850" y="3657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6" name="Text Placeholder 5">
            <a:extLst>
              <a:ext uri="{FF2B5EF4-FFF2-40B4-BE49-F238E27FC236}">
                <a16:creationId xmlns:a16="http://schemas.microsoft.com/office/drawing/2014/main" id="{A928ED84-7A49-4862-BEAE-26655C61FF1A}"/>
              </a:ext>
            </a:extLst>
          </p:cNvPr>
          <p:cNvSpPr>
            <a:spLocks noGrp="1"/>
          </p:cNvSpPr>
          <p:nvPr>
            <p:ph type="body" sz="quarter" idx="35" hasCustomPrompt="1"/>
          </p:nvPr>
        </p:nvSpPr>
        <p:spPr bwMode="gray">
          <a:xfrm>
            <a:off x="631169" y="1837534"/>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28" name="Text Placeholder 5">
            <a:extLst>
              <a:ext uri="{FF2B5EF4-FFF2-40B4-BE49-F238E27FC236}">
                <a16:creationId xmlns:a16="http://schemas.microsoft.com/office/drawing/2014/main" id="{AD86F44B-927D-45F9-B0F8-129711914423}"/>
              </a:ext>
            </a:extLst>
          </p:cNvPr>
          <p:cNvSpPr>
            <a:spLocks noGrp="1"/>
          </p:cNvSpPr>
          <p:nvPr>
            <p:ph type="body" sz="quarter" idx="36" hasCustomPrompt="1"/>
          </p:nvPr>
        </p:nvSpPr>
        <p:spPr bwMode="gray">
          <a:xfrm>
            <a:off x="631169" y="2930001"/>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1" name="Text Placeholder 5">
            <a:extLst>
              <a:ext uri="{FF2B5EF4-FFF2-40B4-BE49-F238E27FC236}">
                <a16:creationId xmlns:a16="http://schemas.microsoft.com/office/drawing/2014/main" id="{3D4CCDE1-9A12-4E71-91A0-C086E94A12C6}"/>
              </a:ext>
            </a:extLst>
          </p:cNvPr>
          <p:cNvSpPr>
            <a:spLocks noGrp="1"/>
          </p:cNvSpPr>
          <p:nvPr>
            <p:ph type="body" sz="quarter" idx="37" hasCustomPrompt="1"/>
          </p:nvPr>
        </p:nvSpPr>
        <p:spPr bwMode="gray">
          <a:xfrm>
            <a:off x="631169" y="4022467"/>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32" name="Text Placeholder 5">
            <a:extLst>
              <a:ext uri="{FF2B5EF4-FFF2-40B4-BE49-F238E27FC236}">
                <a16:creationId xmlns:a16="http://schemas.microsoft.com/office/drawing/2014/main" id="{5CFD6443-4873-4FD2-A44B-75D2F65DFEBB}"/>
              </a:ext>
            </a:extLst>
          </p:cNvPr>
          <p:cNvSpPr>
            <a:spLocks noGrp="1"/>
          </p:cNvSpPr>
          <p:nvPr>
            <p:ph type="body" sz="quarter" idx="23" hasCustomPrompt="1"/>
          </p:nvPr>
        </p:nvSpPr>
        <p:spPr bwMode="gray">
          <a:xfrm>
            <a:off x="1380392" y="1080468"/>
            <a:ext cx="3108960" cy="457200"/>
          </a:xfrm>
        </p:spPr>
        <p:txBody>
          <a:bodyPr lIns="0" tIns="0" rIns="0" bIns="0" anchor="t"/>
          <a:lstStyle>
            <a:lvl1pPr marL="0" indent="0" algn="l">
              <a:buNone/>
              <a:defRPr sz="1600">
                <a:solidFill>
                  <a:schemeClr val="accent1"/>
                </a:solidFill>
                <a:latin typeface="+mj-lt"/>
              </a:defRPr>
            </a:lvl1pPr>
          </a:lstStyle>
          <a:p>
            <a:pPr lvl="0"/>
            <a:r>
              <a:rPr lang="en-US" dirty="0"/>
              <a:t>Title</a:t>
            </a:r>
          </a:p>
        </p:txBody>
      </p:sp>
      <p:sp>
        <p:nvSpPr>
          <p:cNvPr id="33" name="Text Placeholder 5">
            <a:extLst>
              <a:ext uri="{FF2B5EF4-FFF2-40B4-BE49-F238E27FC236}">
                <a16:creationId xmlns:a16="http://schemas.microsoft.com/office/drawing/2014/main" id="{6465BC5F-0FDA-4FAF-B829-BE36F8384D4F}"/>
              </a:ext>
            </a:extLst>
          </p:cNvPr>
          <p:cNvSpPr>
            <a:spLocks noGrp="1"/>
          </p:cNvSpPr>
          <p:nvPr>
            <p:ph type="body" sz="quarter" idx="13" hasCustomPrompt="1"/>
          </p:nvPr>
        </p:nvSpPr>
        <p:spPr bwMode="gray">
          <a:xfrm>
            <a:off x="1377216" y="1617784"/>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4" name="Text Placeholder 5">
            <a:extLst>
              <a:ext uri="{FF2B5EF4-FFF2-40B4-BE49-F238E27FC236}">
                <a16:creationId xmlns:a16="http://schemas.microsoft.com/office/drawing/2014/main" id="{72B57244-34E1-4D4E-BC3F-DA97EE6A0C7A}"/>
              </a:ext>
            </a:extLst>
          </p:cNvPr>
          <p:cNvSpPr>
            <a:spLocks noGrp="1"/>
          </p:cNvSpPr>
          <p:nvPr>
            <p:ph type="body" sz="quarter" idx="38" hasCustomPrompt="1"/>
          </p:nvPr>
        </p:nvSpPr>
        <p:spPr bwMode="gray">
          <a:xfrm>
            <a:off x="1377216" y="2633297"/>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5" name="Text Placeholder 5">
            <a:extLst>
              <a:ext uri="{FF2B5EF4-FFF2-40B4-BE49-F238E27FC236}">
                <a16:creationId xmlns:a16="http://schemas.microsoft.com/office/drawing/2014/main" id="{4A9BD519-8AC3-4B0A-A46D-CA604EED86F0}"/>
              </a:ext>
            </a:extLst>
          </p:cNvPr>
          <p:cNvSpPr>
            <a:spLocks noGrp="1"/>
          </p:cNvSpPr>
          <p:nvPr>
            <p:ph type="body" sz="quarter" idx="39" hasCustomPrompt="1"/>
          </p:nvPr>
        </p:nvSpPr>
        <p:spPr bwMode="gray">
          <a:xfrm>
            <a:off x="1377216" y="3648810"/>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36" name="Oval 35">
            <a:extLst>
              <a:ext uri="{FF2B5EF4-FFF2-40B4-BE49-F238E27FC236}">
                <a16:creationId xmlns:a16="http://schemas.microsoft.com/office/drawing/2014/main" id="{653C653F-6252-473E-B62E-C6A5150C1DFA}"/>
              </a:ext>
            </a:extLst>
          </p:cNvPr>
          <p:cNvSpPr/>
          <p:nvPr userDrawn="1"/>
        </p:nvSpPr>
        <p:spPr bwMode="gray">
          <a:xfrm>
            <a:off x="4639506" y="1472667"/>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CD69C3EE-16E1-49C9-8B87-2E9502AEBCC8}"/>
              </a:ext>
            </a:extLst>
          </p:cNvPr>
          <p:cNvSpPr/>
          <p:nvPr userDrawn="1"/>
        </p:nvSpPr>
        <p:spPr bwMode="gray">
          <a:xfrm>
            <a:off x="4639506" y="256513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D7241A9D-9908-43FA-8421-ED87D89C5FB8}"/>
              </a:ext>
            </a:extLst>
          </p:cNvPr>
          <p:cNvSpPr/>
          <p:nvPr userDrawn="1"/>
        </p:nvSpPr>
        <p:spPr bwMode="gray">
          <a:xfrm>
            <a:off x="4639506" y="3657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9" name="Text Placeholder 5">
            <a:extLst>
              <a:ext uri="{FF2B5EF4-FFF2-40B4-BE49-F238E27FC236}">
                <a16:creationId xmlns:a16="http://schemas.microsoft.com/office/drawing/2014/main" id="{097B0B3E-3C6C-4A63-86FE-2CD17083A07D}"/>
              </a:ext>
            </a:extLst>
          </p:cNvPr>
          <p:cNvSpPr>
            <a:spLocks noGrp="1"/>
          </p:cNvSpPr>
          <p:nvPr>
            <p:ph type="body" sz="quarter" idx="40" hasCustomPrompt="1"/>
          </p:nvPr>
        </p:nvSpPr>
        <p:spPr bwMode="gray">
          <a:xfrm>
            <a:off x="4946825" y="1837534"/>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0" name="Text Placeholder 5">
            <a:extLst>
              <a:ext uri="{FF2B5EF4-FFF2-40B4-BE49-F238E27FC236}">
                <a16:creationId xmlns:a16="http://schemas.microsoft.com/office/drawing/2014/main" id="{B401FB5F-38F7-49F3-9FC5-121C5D58D572}"/>
              </a:ext>
            </a:extLst>
          </p:cNvPr>
          <p:cNvSpPr>
            <a:spLocks noGrp="1"/>
          </p:cNvSpPr>
          <p:nvPr>
            <p:ph type="body" sz="quarter" idx="41" hasCustomPrompt="1"/>
          </p:nvPr>
        </p:nvSpPr>
        <p:spPr bwMode="gray">
          <a:xfrm>
            <a:off x="4946825" y="2930001"/>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1" name="Text Placeholder 5">
            <a:extLst>
              <a:ext uri="{FF2B5EF4-FFF2-40B4-BE49-F238E27FC236}">
                <a16:creationId xmlns:a16="http://schemas.microsoft.com/office/drawing/2014/main" id="{2A463556-916F-4946-B18E-76F98E8B7407}"/>
              </a:ext>
            </a:extLst>
          </p:cNvPr>
          <p:cNvSpPr>
            <a:spLocks noGrp="1"/>
          </p:cNvSpPr>
          <p:nvPr>
            <p:ph type="body" sz="quarter" idx="42" hasCustomPrompt="1"/>
          </p:nvPr>
        </p:nvSpPr>
        <p:spPr bwMode="gray">
          <a:xfrm>
            <a:off x="4946825" y="4022467"/>
            <a:ext cx="299762" cy="184666"/>
          </a:xfrm>
        </p:spPr>
        <p:txBody>
          <a:bodyPr wrap="none" lIns="0" tIns="0" rIns="0" bIns="0" anchor="ctr">
            <a:spAutoFit/>
          </a:bodyPr>
          <a:lstStyle>
            <a:lvl1pPr marL="0" indent="0" algn="ctr">
              <a:buNone/>
              <a:defRPr sz="1200">
                <a:solidFill>
                  <a:schemeClr val="tx1"/>
                </a:solidFill>
                <a:latin typeface="+mn-lt"/>
              </a:defRPr>
            </a:lvl1pPr>
          </a:lstStyle>
          <a:p>
            <a:pPr lvl="0"/>
            <a:r>
              <a:rPr lang="en-US" dirty="0"/>
              <a:t>Icon</a:t>
            </a:r>
          </a:p>
        </p:txBody>
      </p:sp>
      <p:sp>
        <p:nvSpPr>
          <p:cNvPr id="42" name="Text Placeholder 5">
            <a:extLst>
              <a:ext uri="{FF2B5EF4-FFF2-40B4-BE49-F238E27FC236}">
                <a16:creationId xmlns:a16="http://schemas.microsoft.com/office/drawing/2014/main" id="{7550C26B-0501-4388-9887-63FDE0D22CF5}"/>
              </a:ext>
            </a:extLst>
          </p:cNvPr>
          <p:cNvSpPr>
            <a:spLocks noGrp="1"/>
          </p:cNvSpPr>
          <p:nvPr>
            <p:ph type="body" sz="quarter" idx="43" hasCustomPrompt="1"/>
          </p:nvPr>
        </p:nvSpPr>
        <p:spPr bwMode="gray">
          <a:xfrm>
            <a:off x="5696048" y="1080468"/>
            <a:ext cx="3108960" cy="457200"/>
          </a:xfrm>
        </p:spPr>
        <p:txBody>
          <a:bodyPr lIns="0" tIns="0" rIns="0" bIns="0" anchor="t"/>
          <a:lstStyle>
            <a:lvl1pPr marL="0" indent="0" algn="l">
              <a:buNone/>
              <a:defRPr sz="1600">
                <a:solidFill>
                  <a:schemeClr val="accent4"/>
                </a:solidFill>
                <a:latin typeface="+mj-lt"/>
              </a:defRPr>
            </a:lvl1pPr>
          </a:lstStyle>
          <a:p>
            <a:pPr lvl="0"/>
            <a:r>
              <a:rPr lang="en-US" dirty="0"/>
              <a:t>Title</a:t>
            </a:r>
          </a:p>
        </p:txBody>
      </p:sp>
      <p:sp>
        <p:nvSpPr>
          <p:cNvPr id="43" name="Text Placeholder 5">
            <a:extLst>
              <a:ext uri="{FF2B5EF4-FFF2-40B4-BE49-F238E27FC236}">
                <a16:creationId xmlns:a16="http://schemas.microsoft.com/office/drawing/2014/main" id="{0521E56C-E85D-4D25-AEEA-02E586184A73}"/>
              </a:ext>
            </a:extLst>
          </p:cNvPr>
          <p:cNvSpPr>
            <a:spLocks noGrp="1"/>
          </p:cNvSpPr>
          <p:nvPr>
            <p:ph type="body" sz="quarter" idx="44" hasCustomPrompt="1"/>
          </p:nvPr>
        </p:nvSpPr>
        <p:spPr bwMode="gray">
          <a:xfrm>
            <a:off x="5692872" y="1617784"/>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44" name="Text Placeholder 5">
            <a:extLst>
              <a:ext uri="{FF2B5EF4-FFF2-40B4-BE49-F238E27FC236}">
                <a16:creationId xmlns:a16="http://schemas.microsoft.com/office/drawing/2014/main" id="{C955E9A9-80A2-4F02-B594-AADA02FE063E}"/>
              </a:ext>
            </a:extLst>
          </p:cNvPr>
          <p:cNvSpPr>
            <a:spLocks noGrp="1"/>
          </p:cNvSpPr>
          <p:nvPr>
            <p:ph type="body" sz="quarter" idx="45" hasCustomPrompt="1"/>
          </p:nvPr>
        </p:nvSpPr>
        <p:spPr bwMode="gray">
          <a:xfrm>
            <a:off x="5692872" y="2633297"/>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45" name="Text Placeholder 5">
            <a:extLst>
              <a:ext uri="{FF2B5EF4-FFF2-40B4-BE49-F238E27FC236}">
                <a16:creationId xmlns:a16="http://schemas.microsoft.com/office/drawing/2014/main" id="{C1F76ED5-4BF3-46CC-A650-BC77DB17084A}"/>
              </a:ext>
            </a:extLst>
          </p:cNvPr>
          <p:cNvSpPr>
            <a:spLocks noGrp="1"/>
          </p:cNvSpPr>
          <p:nvPr>
            <p:ph type="body" sz="quarter" idx="46" hasCustomPrompt="1"/>
          </p:nvPr>
        </p:nvSpPr>
        <p:spPr bwMode="gray">
          <a:xfrm>
            <a:off x="5692872" y="3648810"/>
            <a:ext cx="3108960" cy="91440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Tree>
    <p:extLst>
      <p:ext uri="{BB962C8B-B14F-4D97-AF65-F5344CB8AC3E}">
        <p14:creationId xmlns:p14="http://schemas.microsoft.com/office/powerpoint/2010/main" val="351514092"/>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titles with numbers">
    <p:spTree>
      <p:nvGrpSpPr>
        <p:cNvPr id="1" name=""/>
        <p:cNvGrpSpPr/>
        <p:nvPr/>
      </p:nvGrpSpPr>
      <p:grpSpPr>
        <a:xfrm>
          <a:off x="0" y="0"/>
          <a:ext cx="0" cy="0"/>
          <a:chOff x="0" y="0"/>
          <a:chExt cx="0" cy="0"/>
        </a:xfrm>
      </p:grpSpPr>
      <p:sp>
        <p:nvSpPr>
          <p:cNvPr id="28" name="Diamond 27">
            <a:extLst>
              <a:ext uri="{FF2B5EF4-FFF2-40B4-BE49-F238E27FC236}">
                <a16:creationId xmlns:a16="http://schemas.microsoft.com/office/drawing/2014/main" id="{D647EE49-82E3-4DA9-BA5D-DF952F6318D3}"/>
              </a:ext>
            </a:extLst>
          </p:cNvPr>
          <p:cNvSpPr/>
          <p:nvPr userDrawn="1"/>
        </p:nvSpPr>
        <p:spPr bwMode="gray">
          <a:xfrm>
            <a:off x="3717528" y="1986368"/>
            <a:ext cx="1686758" cy="1686758"/>
          </a:xfrm>
          <a:prstGeom prst="diamond">
            <a:avLst/>
          </a:prstGeom>
          <a:noFill/>
          <a:ln w="19050">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2" name="Oval 21">
            <a:extLst>
              <a:ext uri="{FF2B5EF4-FFF2-40B4-BE49-F238E27FC236}">
                <a16:creationId xmlns:a16="http://schemas.microsoft.com/office/drawing/2014/main" id="{2F259ADB-D31C-4678-B56E-8C1A040D3936}"/>
              </a:ext>
            </a:extLst>
          </p:cNvPr>
          <p:cNvSpPr/>
          <p:nvPr userDrawn="1"/>
        </p:nvSpPr>
        <p:spPr bwMode="gray">
          <a:xfrm rot="5400000">
            <a:off x="4544847" y="2807727"/>
            <a:ext cx="1068720" cy="1068720"/>
          </a:xfrm>
          <a:prstGeom prst="ellipse">
            <a:avLst/>
          </a:prstGeom>
          <a:gradFill>
            <a:gsLst>
              <a:gs pos="0">
                <a:schemeClr val="accent2"/>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8ED4925-A51C-41FB-B448-144821E0E698}"/>
              </a:ext>
            </a:extLst>
          </p:cNvPr>
          <p:cNvSpPr/>
          <p:nvPr userDrawn="1"/>
        </p:nvSpPr>
        <p:spPr bwMode="gray">
          <a:xfrm>
            <a:off x="4540083" y="1781965"/>
            <a:ext cx="1068720" cy="1068720"/>
          </a:xfrm>
          <a:prstGeom prst="ellipse">
            <a:avLst/>
          </a:prstGeom>
          <a:gradFill>
            <a:gsLst>
              <a:gs pos="0">
                <a:schemeClr val="accent1"/>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CE02FE3-DCC2-4DAB-BB88-F5E7B81E86EF}"/>
              </a:ext>
            </a:extLst>
          </p:cNvPr>
          <p:cNvSpPr/>
          <p:nvPr userDrawn="1"/>
        </p:nvSpPr>
        <p:spPr bwMode="gray">
          <a:xfrm rot="16200000" flipH="1">
            <a:off x="3518529" y="2802965"/>
            <a:ext cx="1068720" cy="1068720"/>
          </a:xfrm>
          <a:prstGeom prst="ellipse">
            <a:avLst/>
          </a:prstGeom>
          <a:gradFill>
            <a:gsLst>
              <a:gs pos="0">
                <a:schemeClr val="accent3"/>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708E8DB-73F0-4E36-BB08-D76CD25BDE19}"/>
              </a:ext>
            </a:extLst>
          </p:cNvPr>
          <p:cNvSpPr/>
          <p:nvPr userDrawn="1"/>
        </p:nvSpPr>
        <p:spPr bwMode="gray">
          <a:xfrm flipH="1">
            <a:off x="3530436" y="1789108"/>
            <a:ext cx="1068720" cy="1068720"/>
          </a:xfrm>
          <a:prstGeom prst="ellipse">
            <a:avLst/>
          </a:prstGeom>
          <a:gradFill>
            <a:gsLst>
              <a:gs pos="0">
                <a:schemeClr val="accent4"/>
              </a:gs>
              <a:gs pos="58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5">
            <a:extLst>
              <a:ext uri="{FF2B5EF4-FFF2-40B4-BE49-F238E27FC236}">
                <a16:creationId xmlns:a16="http://schemas.microsoft.com/office/drawing/2014/main" id="{D686D3A1-D555-4836-BDB4-AA547069B54A}"/>
              </a:ext>
            </a:extLst>
          </p:cNvPr>
          <p:cNvSpPr>
            <a:spLocks noGrp="1"/>
          </p:cNvSpPr>
          <p:nvPr>
            <p:ph type="body" sz="quarter" idx="35" hasCustomPrompt="1"/>
          </p:nvPr>
        </p:nvSpPr>
        <p:spPr bwMode="gray">
          <a:xfrm>
            <a:off x="3833428" y="1953945"/>
            <a:ext cx="173124"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4</a:t>
            </a:r>
          </a:p>
        </p:txBody>
      </p:sp>
      <p:sp>
        <p:nvSpPr>
          <p:cNvPr id="32" name="Text Placeholder 5">
            <a:extLst>
              <a:ext uri="{FF2B5EF4-FFF2-40B4-BE49-F238E27FC236}">
                <a16:creationId xmlns:a16="http://schemas.microsoft.com/office/drawing/2014/main" id="{DE9DF25D-2CC5-43CE-8BB0-FF8BA97B2636}"/>
              </a:ext>
            </a:extLst>
          </p:cNvPr>
          <p:cNvSpPr>
            <a:spLocks noGrp="1"/>
          </p:cNvSpPr>
          <p:nvPr>
            <p:ph type="body" sz="quarter" idx="36" hasCustomPrompt="1"/>
          </p:nvPr>
        </p:nvSpPr>
        <p:spPr bwMode="gray">
          <a:xfrm>
            <a:off x="3973750" y="2473366"/>
            <a:ext cx="1174314" cy="660010"/>
          </a:xfrm>
        </p:spPr>
        <p:txBody>
          <a:bodyPr wrap="none" lIns="0" tIns="0" rIns="0" bIns="0" anchor="ctr">
            <a:noAutofit/>
          </a:bodyPr>
          <a:lstStyle>
            <a:lvl1pPr marL="0" indent="0" algn="ctr">
              <a:buNone/>
              <a:defRPr sz="1800">
                <a:solidFill>
                  <a:schemeClr val="tx1"/>
                </a:solidFill>
                <a:latin typeface="+mj-lt"/>
              </a:defRPr>
            </a:lvl1pPr>
          </a:lstStyle>
          <a:p>
            <a:pPr lvl="0"/>
            <a:r>
              <a:rPr lang="en-US" dirty="0"/>
              <a:t>Text</a:t>
            </a:r>
          </a:p>
        </p:txBody>
      </p:sp>
      <p:sp>
        <p:nvSpPr>
          <p:cNvPr id="33" name="Text Placeholder 5">
            <a:extLst>
              <a:ext uri="{FF2B5EF4-FFF2-40B4-BE49-F238E27FC236}">
                <a16:creationId xmlns:a16="http://schemas.microsoft.com/office/drawing/2014/main" id="{B04C66A7-2AC5-4BB4-AA67-9FEE4F390519}"/>
              </a:ext>
            </a:extLst>
          </p:cNvPr>
          <p:cNvSpPr>
            <a:spLocks noGrp="1"/>
          </p:cNvSpPr>
          <p:nvPr>
            <p:ph type="body" sz="quarter" idx="37" hasCustomPrompt="1"/>
          </p:nvPr>
        </p:nvSpPr>
        <p:spPr bwMode="gray">
          <a:xfrm>
            <a:off x="3835833" y="3256804"/>
            <a:ext cx="168315"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3</a:t>
            </a:r>
          </a:p>
        </p:txBody>
      </p:sp>
      <p:sp>
        <p:nvSpPr>
          <p:cNvPr id="34" name="Text Placeholder 5">
            <a:extLst>
              <a:ext uri="{FF2B5EF4-FFF2-40B4-BE49-F238E27FC236}">
                <a16:creationId xmlns:a16="http://schemas.microsoft.com/office/drawing/2014/main" id="{2ADA71F5-7129-400C-B0DF-AC357FF32F31}"/>
              </a:ext>
            </a:extLst>
          </p:cNvPr>
          <p:cNvSpPr>
            <a:spLocks noGrp="1"/>
          </p:cNvSpPr>
          <p:nvPr>
            <p:ph type="body" sz="quarter" idx="38" hasCustomPrompt="1"/>
          </p:nvPr>
        </p:nvSpPr>
        <p:spPr bwMode="gray">
          <a:xfrm>
            <a:off x="5188282" y="1953945"/>
            <a:ext cx="144270"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1</a:t>
            </a:r>
          </a:p>
        </p:txBody>
      </p:sp>
      <p:sp>
        <p:nvSpPr>
          <p:cNvPr id="35" name="Text Placeholder 5">
            <a:extLst>
              <a:ext uri="{FF2B5EF4-FFF2-40B4-BE49-F238E27FC236}">
                <a16:creationId xmlns:a16="http://schemas.microsoft.com/office/drawing/2014/main" id="{9728EC26-22D9-446A-858E-1380646BEC8D}"/>
              </a:ext>
            </a:extLst>
          </p:cNvPr>
          <p:cNvSpPr>
            <a:spLocks noGrp="1"/>
          </p:cNvSpPr>
          <p:nvPr>
            <p:ph type="body" sz="quarter" idx="39" hasCustomPrompt="1"/>
          </p:nvPr>
        </p:nvSpPr>
        <p:spPr bwMode="gray">
          <a:xfrm>
            <a:off x="5176260" y="3256804"/>
            <a:ext cx="168315" cy="369332"/>
          </a:xfrm>
        </p:spPr>
        <p:txBody>
          <a:bodyPr wrap="none" lIns="0" tIns="0" rIns="0" bIns="0" anchor="ctr">
            <a:spAutoFit/>
          </a:bodyPr>
          <a:lstStyle>
            <a:lvl1pPr marL="0" indent="0" algn="ctr">
              <a:buNone/>
              <a:defRPr sz="2400">
                <a:solidFill>
                  <a:schemeClr val="tx1"/>
                </a:solidFill>
                <a:latin typeface="+mj-lt"/>
              </a:defRPr>
            </a:lvl1pPr>
          </a:lstStyle>
          <a:p>
            <a:pPr lvl="0"/>
            <a:r>
              <a:rPr lang="en-US" dirty="0"/>
              <a:t>2</a:t>
            </a:r>
          </a:p>
        </p:txBody>
      </p:sp>
      <p:sp>
        <p:nvSpPr>
          <p:cNvPr id="44" name="Text Placeholder 5">
            <a:extLst>
              <a:ext uri="{FF2B5EF4-FFF2-40B4-BE49-F238E27FC236}">
                <a16:creationId xmlns:a16="http://schemas.microsoft.com/office/drawing/2014/main" id="{B228C6B8-C454-4F13-B085-2826A647087E}"/>
              </a:ext>
            </a:extLst>
          </p:cNvPr>
          <p:cNvSpPr>
            <a:spLocks noGrp="1"/>
          </p:cNvSpPr>
          <p:nvPr>
            <p:ph type="body" sz="quarter" idx="13" hasCustomPrompt="1"/>
          </p:nvPr>
        </p:nvSpPr>
        <p:spPr bwMode="gray">
          <a:xfrm>
            <a:off x="320675" y="1441938"/>
            <a:ext cx="3017520" cy="1318847"/>
          </a:xfrm>
        </p:spPr>
        <p:txBody>
          <a:bodyPr lIns="0" tIns="0" rIns="0" bIns="0" anchor="t"/>
          <a:lstStyle>
            <a:lvl1pPr marL="0" indent="0" algn="l">
              <a:buFont typeface="Arial" panose="020B0604020202020204" pitchFamily="34" charset="0"/>
              <a:buNone/>
              <a:defRPr sz="1200">
                <a:latin typeface="+mn-lt"/>
              </a:defRPr>
            </a:lvl1pPr>
          </a:lstStyle>
          <a:p>
            <a:pPr lvl="0"/>
            <a:r>
              <a:rPr lang="en-US" dirty="0"/>
              <a:t>Text</a:t>
            </a:r>
          </a:p>
        </p:txBody>
      </p:sp>
      <p:sp>
        <p:nvSpPr>
          <p:cNvPr id="45" name="Text Placeholder 5">
            <a:extLst>
              <a:ext uri="{FF2B5EF4-FFF2-40B4-BE49-F238E27FC236}">
                <a16:creationId xmlns:a16="http://schemas.microsoft.com/office/drawing/2014/main" id="{59DE835B-E0E7-4904-B71F-7A45A531F3E4}"/>
              </a:ext>
            </a:extLst>
          </p:cNvPr>
          <p:cNvSpPr>
            <a:spLocks noGrp="1"/>
          </p:cNvSpPr>
          <p:nvPr>
            <p:ph type="body" sz="quarter" idx="49" hasCustomPrompt="1"/>
          </p:nvPr>
        </p:nvSpPr>
        <p:spPr bwMode="gray">
          <a:xfrm>
            <a:off x="320675" y="1074738"/>
            <a:ext cx="3017520" cy="349616"/>
          </a:xfrm>
        </p:spPr>
        <p:txBody>
          <a:bodyPr lIns="0" tIns="0" rIns="0" bIns="0" anchor="ctr"/>
          <a:lstStyle>
            <a:lvl1pPr marL="0" indent="0" algn="l">
              <a:buFont typeface="Arial" panose="020B0604020202020204" pitchFamily="34" charset="0"/>
              <a:buNone/>
              <a:defRPr sz="1400">
                <a:solidFill>
                  <a:schemeClr val="accent4"/>
                </a:solidFill>
                <a:latin typeface="+mj-lt"/>
              </a:defRPr>
            </a:lvl1pPr>
          </a:lstStyle>
          <a:p>
            <a:pPr lvl="0"/>
            <a:r>
              <a:rPr lang="en-US" dirty="0"/>
              <a:t>Title</a:t>
            </a:r>
          </a:p>
        </p:txBody>
      </p:sp>
      <p:sp>
        <p:nvSpPr>
          <p:cNvPr id="46" name="Text Placeholder 5">
            <a:extLst>
              <a:ext uri="{FF2B5EF4-FFF2-40B4-BE49-F238E27FC236}">
                <a16:creationId xmlns:a16="http://schemas.microsoft.com/office/drawing/2014/main" id="{FFE36F5A-6540-404B-BAC3-45490143A4BB}"/>
              </a:ext>
            </a:extLst>
          </p:cNvPr>
          <p:cNvSpPr>
            <a:spLocks noGrp="1"/>
          </p:cNvSpPr>
          <p:nvPr>
            <p:ph type="body" sz="quarter" idx="50" hasCustomPrompt="1"/>
          </p:nvPr>
        </p:nvSpPr>
        <p:spPr bwMode="gray">
          <a:xfrm>
            <a:off x="320675" y="3253153"/>
            <a:ext cx="3017520" cy="1318847"/>
          </a:xfrm>
        </p:spPr>
        <p:txBody>
          <a:bodyPr lIns="0" tIns="0" rIns="0" bIns="0" anchor="t"/>
          <a:lstStyle>
            <a:lvl1pPr marL="0" indent="0" algn="l">
              <a:buFont typeface="Arial" panose="020B0604020202020204" pitchFamily="34" charset="0"/>
              <a:buNone/>
              <a:defRPr sz="1200">
                <a:latin typeface="+mn-lt"/>
              </a:defRPr>
            </a:lvl1pPr>
          </a:lstStyle>
          <a:p>
            <a:pPr lvl="0"/>
            <a:r>
              <a:rPr lang="en-US" dirty="0"/>
              <a:t>Text</a:t>
            </a:r>
          </a:p>
        </p:txBody>
      </p:sp>
      <p:sp>
        <p:nvSpPr>
          <p:cNvPr id="49" name="Text Placeholder 5">
            <a:extLst>
              <a:ext uri="{FF2B5EF4-FFF2-40B4-BE49-F238E27FC236}">
                <a16:creationId xmlns:a16="http://schemas.microsoft.com/office/drawing/2014/main" id="{37E674A5-D356-4589-8349-70F08635D01D}"/>
              </a:ext>
            </a:extLst>
          </p:cNvPr>
          <p:cNvSpPr>
            <a:spLocks noGrp="1"/>
          </p:cNvSpPr>
          <p:nvPr>
            <p:ph type="body" sz="quarter" idx="51" hasCustomPrompt="1"/>
          </p:nvPr>
        </p:nvSpPr>
        <p:spPr bwMode="gray">
          <a:xfrm>
            <a:off x="320675" y="2885953"/>
            <a:ext cx="3017520" cy="349616"/>
          </a:xfrm>
        </p:spPr>
        <p:txBody>
          <a:bodyPr lIns="0" tIns="0" rIns="0" bIns="0" anchor="ctr"/>
          <a:lstStyle>
            <a:lvl1pPr marL="0" marR="0" indent="0" algn="l" defTabSz="914400" rtl="0" eaLnBrk="1" fontAlgn="auto" latinLnBrk="0" hangingPunct="1">
              <a:lnSpc>
                <a:spcPct val="100000"/>
              </a:lnSpc>
              <a:spcBef>
                <a:spcPts val="0"/>
              </a:spcBef>
              <a:spcAft>
                <a:spcPts val="400"/>
              </a:spcAft>
              <a:buClr>
                <a:srgbClr val="FFFFFF"/>
              </a:buClr>
              <a:buSzPct val="100000"/>
              <a:buFont typeface="Arial" panose="020B0604020202020204" pitchFamily="34" charset="0"/>
              <a:buNone/>
              <a:tabLst/>
              <a:defRPr sz="1400">
                <a:solidFill>
                  <a:schemeClr val="accent3"/>
                </a:solidFill>
                <a:latin typeface="+mj-lt"/>
              </a:defRPr>
            </a:lvl1pPr>
          </a:lstStyle>
          <a:p>
            <a:pPr lvl="0"/>
            <a:r>
              <a:rPr lang="en-US" dirty="0"/>
              <a:t>Title</a:t>
            </a:r>
          </a:p>
        </p:txBody>
      </p:sp>
      <p:sp>
        <p:nvSpPr>
          <p:cNvPr id="50" name="Text Placeholder 5">
            <a:extLst>
              <a:ext uri="{FF2B5EF4-FFF2-40B4-BE49-F238E27FC236}">
                <a16:creationId xmlns:a16="http://schemas.microsoft.com/office/drawing/2014/main" id="{C34FA53B-F531-4886-B345-0ECF29DACF5A}"/>
              </a:ext>
            </a:extLst>
          </p:cNvPr>
          <p:cNvSpPr>
            <a:spLocks noGrp="1"/>
          </p:cNvSpPr>
          <p:nvPr>
            <p:ph type="body" sz="quarter" idx="52" hasCustomPrompt="1"/>
          </p:nvPr>
        </p:nvSpPr>
        <p:spPr bwMode="gray">
          <a:xfrm>
            <a:off x="5787488" y="1441938"/>
            <a:ext cx="3017520" cy="1318847"/>
          </a:xfrm>
        </p:spPr>
        <p:txBody>
          <a:bodyPr lIns="0" tIns="0" rIns="0" bIns="0" anchor="t"/>
          <a:lstStyle>
            <a:lvl1pPr marL="0" indent="0" algn="r">
              <a:buFont typeface="Arial" panose="020B0604020202020204" pitchFamily="34" charset="0"/>
              <a:buNone/>
              <a:defRPr sz="1200">
                <a:latin typeface="+mn-lt"/>
              </a:defRPr>
            </a:lvl1pPr>
          </a:lstStyle>
          <a:p>
            <a:pPr lvl="0"/>
            <a:r>
              <a:rPr lang="en-US" dirty="0"/>
              <a:t>Text</a:t>
            </a:r>
          </a:p>
        </p:txBody>
      </p:sp>
      <p:sp>
        <p:nvSpPr>
          <p:cNvPr id="54" name="Text Placeholder 5">
            <a:extLst>
              <a:ext uri="{FF2B5EF4-FFF2-40B4-BE49-F238E27FC236}">
                <a16:creationId xmlns:a16="http://schemas.microsoft.com/office/drawing/2014/main" id="{94B3C364-5411-4916-A935-D899A61821A4}"/>
              </a:ext>
            </a:extLst>
          </p:cNvPr>
          <p:cNvSpPr>
            <a:spLocks noGrp="1"/>
          </p:cNvSpPr>
          <p:nvPr>
            <p:ph type="body" sz="quarter" idx="53" hasCustomPrompt="1"/>
          </p:nvPr>
        </p:nvSpPr>
        <p:spPr bwMode="gray">
          <a:xfrm>
            <a:off x="5787488" y="1074738"/>
            <a:ext cx="3017520" cy="349616"/>
          </a:xfrm>
        </p:spPr>
        <p:txBody>
          <a:bodyPr lIns="0" tIns="0" rIns="0" bIns="0" anchor="ctr"/>
          <a:lstStyle>
            <a:lvl1pPr marL="0" indent="0" algn="r">
              <a:buFont typeface="Arial" panose="020B0604020202020204" pitchFamily="34" charset="0"/>
              <a:buNone/>
              <a:defRPr sz="1400">
                <a:solidFill>
                  <a:schemeClr val="accent1"/>
                </a:solidFill>
                <a:latin typeface="+mj-lt"/>
              </a:defRPr>
            </a:lvl1pPr>
          </a:lstStyle>
          <a:p>
            <a:pPr lvl="0"/>
            <a:r>
              <a:rPr lang="en-US" dirty="0"/>
              <a:t>Title</a:t>
            </a:r>
          </a:p>
        </p:txBody>
      </p:sp>
      <p:sp>
        <p:nvSpPr>
          <p:cNvPr id="55" name="Text Placeholder 5">
            <a:extLst>
              <a:ext uri="{FF2B5EF4-FFF2-40B4-BE49-F238E27FC236}">
                <a16:creationId xmlns:a16="http://schemas.microsoft.com/office/drawing/2014/main" id="{6704B853-92BC-4755-8429-4E8BF0F67255}"/>
              </a:ext>
            </a:extLst>
          </p:cNvPr>
          <p:cNvSpPr>
            <a:spLocks noGrp="1"/>
          </p:cNvSpPr>
          <p:nvPr>
            <p:ph type="body" sz="quarter" idx="54" hasCustomPrompt="1"/>
          </p:nvPr>
        </p:nvSpPr>
        <p:spPr bwMode="gray">
          <a:xfrm>
            <a:off x="5787488" y="3253153"/>
            <a:ext cx="3017520" cy="1318847"/>
          </a:xfrm>
        </p:spPr>
        <p:txBody>
          <a:bodyPr lIns="0" tIns="0" rIns="0" bIns="0" anchor="t"/>
          <a:lstStyle>
            <a:lvl1pPr marL="0" indent="0" algn="r">
              <a:buFont typeface="Arial" panose="020B0604020202020204" pitchFamily="34" charset="0"/>
              <a:buNone/>
              <a:defRPr sz="1200">
                <a:latin typeface="+mn-lt"/>
              </a:defRPr>
            </a:lvl1pPr>
          </a:lstStyle>
          <a:p>
            <a:pPr lvl="0"/>
            <a:r>
              <a:rPr lang="en-US" dirty="0"/>
              <a:t>Text</a:t>
            </a:r>
          </a:p>
        </p:txBody>
      </p:sp>
      <p:sp>
        <p:nvSpPr>
          <p:cNvPr id="56" name="Text Placeholder 5">
            <a:extLst>
              <a:ext uri="{FF2B5EF4-FFF2-40B4-BE49-F238E27FC236}">
                <a16:creationId xmlns:a16="http://schemas.microsoft.com/office/drawing/2014/main" id="{10F7BB3B-070D-44D0-8532-22A766ECACC4}"/>
              </a:ext>
            </a:extLst>
          </p:cNvPr>
          <p:cNvSpPr>
            <a:spLocks noGrp="1"/>
          </p:cNvSpPr>
          <p:nvPr>
            <p:ph type="body" sz="quarter" idx="55" hasCustomPrompt="1"/>
          </p:nvPr>
        </p:nvSpPr>
        <p:spPr bwMode="gray">
          <a:xfrm>
            <a:off x="5787488" y="2885953"/>
            <a:ext cx="3017520" cy="349616"/>
          </a:xfrm>
        </p:spPr>
        <p:txBody>
          <a:bodyPr lIns="0" tIns="0" rIns="0" bIns="0" anchor="ctr"/>
          <a:lstStyle>
            <a:lvl1pPr marL="0" indent="0" algn="r">
              <a:buFont typeface="Arial" panose="020B0604020202020204" pitchFamily="34" charset="0"/>
              <a:buNone/>
              <a:defRPr sz="1400">
                <a:solidFill>
                  <a:schemeClr val="accent2"/>
                </a:solidFill>
                <a:latin typeface="+mj-lt"/>
              </a:defRPr>
            </a:lvl1pPr>
          </a:lstStyle>
          <a:p>
            <a:pPr lvl="0"/>
            <a:r>
              <a:rPr lang="en-US" dirty="0"/>
              <a:t>Title</a:t>
            </a:r>
          </a:p>
        </p:txBody>
      </p:sp>
    </p:spTree>
    <p:extLst>
      <p:ext uri="{BB962C8B-B14F-4D97-AF65-F5344CB8AC3E}">
        <p14:creationId xmlns:p14="http://schemas.microsoft.com/office/powerpoint/2010/main" val="337948981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1855026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ight title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360A106C-7E83-4E97-8AE0-90E2885456BF}"/>
              </a:ext>
            </a:extLst>
          </p:cNvPr>
          <p:cNvCxnSpPr>
            <a:cxnSpLocks/>
          </p:cNvCxnSpPr>
          <p:nvPr userDrawn="1"/>
        </p:nvCxnSpPr>
        <p:spPr bwMode="gray">
          <a:xfrm flipV="1">
            <a:off x="320675" y="2824162"/>
            <a:ext cx="8493125" cy="1"/>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0A45B7-0313-483B-AE78-7E39674CD89A}"/>
              </a:ext>
            </a:extLst>
          </p:cNvPr>
          <p:cNvCxnSpPr/>
          <p:nvPr userDrawn="1"/>
        </p:nvCxnSpPr>
        <p:spPr bwMode="gray">
          <a:xfrm>
            <a:off x="2399194"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7F9E84B-B0C7-4FEB-B8C8-B5137DF9BA2F}"/>
              </a:ext>
            </a:extLst>
          </p:cNvPr>
          <p:cNvCxnSpPr/>
          <p:nvPr userDrawn="1"/>
        </p:nvCxnSpPr>
        <p:spPr bwMode="gray">
          <a:xfrm>
            <a:off x="4562840"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746778-1213-402F-A56D-B7A31D93C456}"/>
              </a:ext>
            </a:extLst>
          </p:cNvPr>
          <p:cNvCxnSpPr/>
          <p:nvPr userDrawn="1"/>
        </p:nvCxnSpPr>
        <p:spPr bwMode="gray">
          <a:xfrm>
            <a:off x="6726487"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484321"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4647967"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320675"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2484322"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65" name="Text Placeholder 5">
            <a:extLst>
              <a:ext uri="{FF2B5EF4-FFF2-40B4-BE49-F238E27FC236}">
                <a16:creationId xmlns:a16="http://schemas.microsoft.com/office/drawing/2014/main" id="{0621D659-92B1-4C6E-BA9E-340B7DE5A15D}"/>
              </a:ext>
            </a:extLst>
          </p:cNvPr>
          <p:cNvSpPr>
            <a:spLocks noGrp="1"/>
          </p:cNvSpPr>
          <p:nvPr>
            <p:ph type="body" sz="quarter" idx="34" hasCustomPrompt="1"/>
          </p:nvPr>
        </p:nvSpPr>
        <p:spPr bwMode="gray">
          <a:xfrm>
            <a:off x="4647969"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28" name="Text Placeholder 5">
            <a:extLst>
              <a:ext uri="{FF2B5EF4-FFF2-40B4-BE49-F238E27FC236}">
                <a16:creationId xmlns:a16="http://schemas.microsoft.com/office/drawing/2014/main" id="{04D45D0F-ACD9-4F42-B26B-D669974F0A30}"/>
              </a:ext>
            </a:extLst>
          </p:cNvPr>
          <p:cNvSpPr>
            <a:spLocks noGrp="1"/>
          </p:cNvSpPr>
          <p:nvPr>
            <p:ph type="body" sz="quarter" idx="35" hasCustomPrompt="1"/>
          </p:nvPr>
        </p:nvSpPr>
        <p:spPr bwMode="gray">
          <a:xfrm>
            <a:off x="6811616" y="1074738"/>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EC0D2291-4990-48EB-AB3C-41113664CF1A}"/>
              </a:ext>
            </a:extLst>
          </p:cNvPr>
          <p:cNvSpPr>
            <a:spLocks noGrp="1"/>
          </p:cNvSpPr>
          <p:nvPr>
            <p:ph type="body" sz="quarter" idx="36" hasCustomPrompt="1"/>
          </p:nvPr>
        </p:nvSpPr>
        <p:spPr bwMode="gray">
          <a:xfrm>
            <a:off x="6811616" y="2926080"/>
            <a:ext cx="1993392" cy="1645920"/>
          </a:xfrm>
        </p:spPr>
        <p:txBody>
          <a:bodyPr lIns="0" tIns="0" rIns="0" bIns="0" anchor="t"/>
          <a:lstStyle>
            <a:lvl1pPr marL="0" indent="0" algn="l">
              <a:buFont typeface="Arial" panose="020B0604020202020204" pitchFamily="34" charset="0"/>
              <a:buNone/>
              <a:defRPr sz="1100">
                <a:latin typeface="+mn-lt"/>
              </a:defRPr>
            </a:lvl1pPr>
          </a:lstStyle>
          <a:p>
            <a:pPr lvl="0"/>
            <a:r>
              <a:rPr lang="en-US" dirty="0"/>
              <a:t>Text</a:t>
            </a:r>
          </a:p>
        </p:txBody>
      </p:sp>
    </p:spTree>
    <p:extLst>
      <p:ext uri="{BB962C8B-B14F-4D97-AF65-F5344CB8AC3E}">
        <p14:creationId xmlns:p14="http://schemas.microsoft.com/office/powerpoint/2010/main" val="1034724419"/>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68077" cy="430887"/>
          </a:xfrm>
        </p:spPr>
        <p:txBody>
          <a:bodyPr wrap="none" lIns="0" tIns="0" rIns="0" bIns="0">
            <a:spAutoFit/>
          </a:bodyPr>
          <a:lstStyle>
            <a:lvl1pPr marL="0" indent="0">
              <a:buNone/>
              <a:defRPr sz="2800">
                <a:solidFill>
                  <a:schemeClr val="accent1"/>
                </a:solidFill>
                <a:latin typeface="+mj-lt"/>
              </a:defRPr>
            </a:lvl1pPr>
          </a:lstStyle>
          <a:p>
            <a:pPr lvl="0"/>
            <a:r>
              <a:rPr lang="en-US" dirty="0"/>
              <a:t>01.</a:t>
            </a:r>
          </a:p>
        </p:txBody>
      </p:sp>
      <p:grpSp>
        <p:nvGrpSpPr>
          <p:cNvPr id="11" name="Group 10">
            <a:extLst>
              <a:ext uri="{FF2B5EF4-FFF2-40B4-BE49-F238E27FC236}">
                <a16:creationId xmlns:a16="http://schemas.microsoft.com/office/drawing/2014/main" id="{C845FAF1-F041-48CD-A27E-2318C80FEE14}"/>
              </a:ext>
            </a:extLst>
          </p:cNvPr>
          <p:cNvGrpSpPr/>
          <p:nvPr userDrawn="1"/>
        </p:nvGrpSpPr>
        <p:grpSpPr bwMode="gray">
          <a:xfrm>
            <a:off x="4648200" y="699958"/>
            <a:ext cx="4007391" cy="3442714"/>
            <a:chOff x="6531873" y="1076325"/>
            <a:chExt cx="2283515" cy="1961747"/>
          </a:xfrm>
        </p:grpSpPr>
        <p:sp>
          <p:nvSpPr>
            <p:cNvPr id="12" name="Oval 11">
              <a:extLst>
                <a:ext uri="{FF2B5EF4-FFF2-40B4-BE49-F238E27FC236}">
                  <a16:creationId xmlns:a16="http://schemas.microsoft.com/office/drawing/2014/main" id="{6DFB59F3-B6F9-4201-8EBA-C5BFF3AC8E64}"/>
                </a:ext>
              </a:extLst>
            </p:cNvPr>
            <p:cNvSpPr/>
            <p:nvPr/>
          </p:nvSpPr>
          <p:spPr bwMode="gray">
            <a:xfrm>
              <a:off x="7320724" y="1076325"/>
              <a:ext cx="1494664" cy="1494664"/>
            </a:xfrm>
            <a:prstGeom prst="ellipse">
              <a:avLst/>
            </a:prstGeom>
            <a:gradFill flip="none" rotWithShape="1">
              <a:gsLst>
                <a:gs pos="0">
                  <a:schemeClr val="accent4"/>
                </a:gs>
                <a:gs pos="100000">
                  <a:schemeClr val="accent4">
                    <a:alpha val="7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1B0092C-A810-4877-ACCC-9DACCDF6D711}"/>
                </a:ext>
              </a:extLst>
            </p:cNvPr>
            <p:cNvSpPr/>
            <p:nvPr/>
          </p:nvSpPr>
          <p:spPr bwMode="gray">
            <a:xfrm>
              <a:off x="6531873" y="1543408"/>
              <a:ext cx="1494664" cy="1494664"/>
            </a:xfrm>
            <a:prstGeom prst="ellipse">
              <a:avLst/>
            </a:pr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BC279C8-0AC1-4152-A13A-BB32EFA76F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5060215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4A2CECD-DF9C-46E7-8FF7-E521FE00101A}"/>
              </a:ext>
            </a:extLst>
          </p:cNvPr>
          <p:cNvGrpSpPr/>
          <p:nvPr userDrawn="1"/>
        </p:nvGrpSpPr>
        <p:grpSpPr bwMode="gray">
          <a:xfrm>
            <a:off x="4800600" y="666750"/>
            <a:ext cx="3576641" cy="3615332"/>
            <a:chOff x="-2814641" y="-2652717"/>
            <a:chExt cx="3962974" cy="4005844"/>
          </a:xfrm>
        </p:grpSpPr>
        <p:sp>
          <p:nvSpPr>
            <p:cNvPr id="27" name="Oval 26">
              <a:extLst>
                <a:ext uri="{FF2B5EF4-FFF2-40B4-BE49-F238E27FC236}">
                  <a16:creationId xmlns:a16="http://schemas.microsoft.com/office/drawing/2014/main" id="{122EBD42-E9BF-4D4B-A66A-6892393E54BC}"/>
                </a:ext>
              </a:extLst>
            </p:cNvPr>
            <p:cNvSpPr>
              <a:spLocks noChangeAspect="1"/>
            </p:cNvSpPr>
            <p:nvPr userDrawn="1"/>
          </p:nvSpPr>
          <p:spPr bwMode="gray">
            <a:xfrm>
              <a:off x="-2814641" y="-2097727"/>
              <a:ext cx="2386583" cy="2386584"/>
            </a:xfrm>
            <a:prstGeom prst="ellipse">
              <a:avLst/>
            </a:prstGeom>
            <a:gradFill flip="none" rotWithShape="1">
              <a:gsLst>
                <a:gs pos="57000">
                  <a:srgbClr val="A375FF">
                    <a:alpha val="11000"/>
                  </a:srgbClr>
                </a:gs>
                <a:gs pos="10000">
                  <a:schemeClr val="accent2"/>
                </a:gs>
                <a:gs pos="100000">
                  <a:schemeClr val="accent2">
                    <a:alpha val="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1EC3E41-A8A2-4AC0-A47A-58D117B31C1E}"/>
                </a:ext>
              </a:extLst>
            </p:cNvPr>
            <p:cNvSpPr>
              <a:spLocks noChangeAspect="1"/>
            </p:cNvSpPr>
            <p:nvPr userDrawn="1"/>
          </p:nvSpPr>
          <p:spPr bwMode="gray">
            <a:xfrm>
              <a:off x="-1238250" y="-1592466"/>
              <a:ext cx="2386583" cy="2386584"/>
            </a:xfrm>
            <a:prstGeom prst="ellipse">
              <a:avLst/>
            </a:prstGeom>
            <a:gradFill flip="none" rotWithShape="1">
              <a:gsLst>
                <a:gs pos="61000">
                  <a:schemeClr val="accent5">
                    <a:alpha val="13000"/>
                  </a:schemeClr>
                </a:gs>
                <a:gs pos="8000">
                  <a:schemeClr val="accent5"/>
                </a:gs>
                <a:gs pos="77000">
                  <a:schemeClr val="accent5">
                    <a:alpha val="0"/>
                  </a:schemeClr>
                </a:gs>
              </a:gsLst>
              <a:lin ang="14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28237F5-8C88-4492-B905-87F177AB52C1}"/>
                </a:ext>
              </a:extLst>
            </p:cNvPr>
            <p:cNvSpPr>
              <a:spLocks noChangeAspect="1"/>
            </p:cNvSpPr>
            <p:nvPr userDrawn="1"/>
          </p:nvSpPr>
          <p:spPr bwMode="gray">
            <a:xfrm>
              <a:off x="-1776415" y="-2652717"/>
              <a:ext cx="2386583" cy="2386584"/>
            </a:xfrm>
            <a:prstGeom prst="ellipse">
              <a:avLst/>
            </a:prstGeom>
            <a:gradFill flip="none" rotWithShape="1">
              <a:gsLst>
                <a:gs pos="68000">
                  <a:srgbClr val="039BDA">
                    <a:alpha val="13000"/>
                  </a:srgbClr>
                </a:gs>
                <a:gs pos="0">
                  <a:schemeClr val="accent1"/>
                </a:gs>
                <a:gs pos="100000">
                  <a:schemeClr val="accent4">
                    <a:alpha val="0"/>
                  </a:schemeClr>
                </a:gs>
              </a:gsLst>
              <a:lin ang="9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38C512B5-5971-4523-AF98-6872DBD353D9}"/>
                </a:ext>
              </a:extLst>
            </p:cNvPr>
            <p:cNvSpPr>
              <a:spLocks noChangeAspect="1"/>
            </p:cNvSpPr>
            <p:nvPr userDrawn="1"/>
          </p:nvSpPr>
          <p:spPr bwMode="gray">
            <a:xfrm>
              <a:off x="-2276474" y="-1033457"/>
              <a:ext cx="2386583" cy="2386584"/>
            </a:xfrm>
            <a:prstGeom prst="ellipse">
              <a:avLst/>
            </a:prstGeom>
            <a:gradFill flip="none" rotWithShape="1">
              <a:gsLst>
                <a:gs pos="71000">
                  <a:srgbClr val="039BDA">
                    <a:alpha val="0"/>
                  </a:srgbClr>
                </a:gs>
                <a:gs pos="9000">
                  <a:schemeClr val="accent1"/>
                </a:gs>
                <a:gs pos="100000">
                  <a:schemeClr val="accent4">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02.</a:t>
            </a:r>
          </a:p>
        </p:txBody>
      </p:sp>
      <p:pic>
        <p:nvPicPr>
          <p:cNvPr id="10" name="Picture 9">
            <a:extLst>
              <a:ext uri="{FF2B5EF4-FFF2-40B4-BE49-F238E27FC236}">
                <a16:creationId xmlns:a16="http://schemas.microsoft.com/office/drawing/2014/main" id="{D55E7684-D9BD-4C8B-9620-A988694B36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1917233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03.</a:t>
            </a:r>
          </a:p>
        </p:txBody>
      </p:sp>
      <p:grpSp>
        <p:nvGrpSpPr>
          <p:cNvPr id="16" name="Group 15">
            <a:extLst>
              <a:ext uri="{FF2B5EF4-FFF2-40B4-BE49-F238E27FC236}">
                <a16:creationId xmlns:a16="http://schemas.microsoft.com/office/drawing/2014/main" id="{DD7A0416-BB17-4178-BEED-71440C5FC2EB}"/>
              </a:ext>
            </a:extLst>
          </p:cNvPr>
          <p:cNvGrpSpPr/>
          <p:nvPr userDrawn="1"/>
        </p:nvGrpSpPr>
        <p:grpSpPr bwMode="gray">
          <a:xfrm>
            <a:off x="4952999" y="895350"/>
            <a:ext cx="3438937" cy="3438939"/>
            <a:chOff x="-5257800" y="-4102097"/>
            <a:chExt cx="4014214" cy="4014216"/>
          </a:xfrm>
        </p:grpSpPr>
        <p:sp>
          <p:nvSpPr>
            <p:cNvPr id="17" name="Oval 16">
              <a:extLst>
                <a:ext uri="{FF2B5EF4-FFF2-40B4-BE49-F238E27FC236}">
                  <a16:creationId xmlns:a16="http://schemas.microsoft.com/office/drawing/2014/main" id="{D133F32E-7489-4D85-9DB1-AA02EE2F777C}"/>
                </a:ext>
              </a:extLst>
            </p:cNvPr>
            <p:cNvSpPr>
              <a:spLocks noChangeAspect="1"/>
            </p:cNvSpPr>
            <p:nvPr userDrawn="1"/>
          </p:nvSpPr>
          <p:spPr bwMode="gray">
            <a:xfrm>
              <a:off x="-5257800" y="-4102097"/>
              <a:ext cx="4014214" cy="4014216"/>
            </a:xfrm>
            <a:prstGeom prst="ellipse">
              <a:avLst/>
            </a:prstGeom>
            <a:gradFill flip="none" rotWithShape="1">
              <a:gsLst>
                <a:gs pos="68000">
                  <a:srgbClr val="039BDA">
                    <a:alpha val="13000"/>
                  </a:srgbClr>
                </a:gs>
                <a:gs pos="4000">
                  <a:schemeClr val="accent1"/>
                </a:gs>
                <a:gs pos="10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8AD42C8-CC64-4745-A488-6851251CFCFF}"/>
                </a:ext>
              </a:extLst>
            </p:cNvPr>
            <p:cNvSpPr>
              <a:spLocks noChangeAspect="1"/>
            </p:cNvSpPr>
            <p:nvPr userDrawn="1"/>
          </p:nvSpPr>
          <p:spPr bwMode="gray">
            <a:xfrm>
              <a:off x="-4194009" y="-1974515"/>
              <a:ext cx="1883663" cy="1883664"/>
            </a:xfrm>
            <a:prstGeom prst="ellipse">
              <a:avLst/>
            </a:prstGeom>
            <a:gradFill flip="none" rotWithShape="1">
              <a:gsLst>
                <a:gs pos="68000">
                  <a:schemeClr val="accent3">
                    <a:alpha val="13000"/>
                  </a:schemeClr>
                </a:gs>
                <a:gs pos="8000">
                  <a:schemeClr val="accent3"/>
                </a:gs>
                <a:gs pos="100000">
                  <a:schemeClr val="accent4">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B6C8FEE2-1F1E-48D5-968B-BBCE8BD010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4999452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500137" cy="430887"/>
          </a:xfrm>
        </p:spPr>
        <p:txBody>
          <a:bodyPr wrap="none" lIns="0" tIns="0" rIns="0" bIns="0">
            <a:spAutoFit/>
          </a:bodyPr>
          <a:lstStyle>
            <a:lvl1pPr marL="0" indent="0">
              <a:buNone/>
              <a:defRPr sz="2800">
                <a:solidFill>
                  <a:schemeClr val="accent1"/>
                </a:solidFill>
                <a:latin typeface="+mj-lt"/>
              </a:defRPr>
            </a:lvl1pPr>
          </a:lstStyle>
          <a:p>
            <a:pPr lvl="0"/>
            <a:r>
              <a:rPr lang="en-US" dirty="0"/>
              <a:t>04.</a:t>
            </a:r>
          </a:p>
        </p:txBody>
      </p:sp>
      <p:grpSp>
        <p:nvGrpSpPr>
          <p:cNvPr id="31" name="Group 30">
            <a:extLst>
              <a:ext uri="{FF2B5EF4-FFF2-40B4-BE49-F238E27FC236}">
                <a16:creationId xmlns:a16="http://schemas.microsoft.com/office/drawing/2014/main" id="{0F917BC2-54E8-44A9-AA9B-4A2B73AF7764}"/>
              </a:ext>
            </a:extLst>
          </p:cNvPr>
          <p:cNvGrpSpPr/>
          <p:nvPr userDrawn="1"/>
        </p:nvGrpSpPr>
        <p:grpSpPr bwMode="gray">
          <a:xfrm>
            <a:off x="5140043" y="742950"/>
            <a:ext cx="3396321" cy="3435209"/>
            <a:chOff x="-2781243" y="-2005012"/>
            <a:chExt cx="3959798" cy="4005137"/>
          </a:xfrm>
        </p:grpSpPr>
        <p:sp>
          <p:nvSpPr>
            <p:cNvPr id="32" name="Oval 31">
              <a:extLst>
                <a:ext uri="{FF2B5EF4-FFF2-40B4-BE49-F238E27FC236}">
                  <a16:creationId xmlns:a16="http://schemas.microsoft.com/office/drawing/2014/main" id="{C30AD142-7098-461B-85A9-A1E16D31100B}"/>
                </a:ext>
              </a:extLst>
            </p:cNvPr>
            <p:cNvSpPr>
              <a:spLocks noChangeAspect="1"/>
            </p:cNvSpPr>
            <p:nvPr userDrawn="1"/>
          </p:nvSpPr>
          <p:spPr bwMode="gray">
            <a:xfrm>
              <a:off x="-1457326" y="-2000251"/>
              <a:ext cx="2624327" cy="2624328"/>
            </a:xfrm>
            <a:prstGeom prst="ellipse">
              <a:avLst/>
            </a:prstGeom>
            <a:gradFill flip="none" rotWithShape="1">
              <a:gsLst>
                <a:gs pos="58000">
                  <a:srgbClr val="039BDA">
                    <a:alpha val="23000"/>
                  </a:srgbClr>
                </a:gs>
                <a:gs pos="9000">
                  <a:schemeClr val="accent1"/>
                </a:gs>
                <a:gs pos="83000">
                  <a:schemeClr val="accent4">
                    <a:alpha val="0"/>
                  </a:schemeClr>
                </a:gs>
              </a:gsLst>
              <a:lin ang="3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FD5B55E-4588-4C08-A905-27C2B55E54FF}"/>
                </a:ext>
              </a:extLst>
            </p:cNvPr>
            <p:cNvSpPr>
              <a:spLocks noChangeAspect="1"/>
            </p:cNvSpPr>
            <p:nvPr userDrawn="1"/>
          </p:nvSpPr>
          <p:spPr bwMode="gray">
            <a:xfrm>
              <a:off x="-1491492" y="-669923"/>
              <a:ext cx="2670047" cy="2670048"/>
            </a:xfrm>
            <a:prstGeom prst="ellipse">
              <a:avLst/>
            </a:prstGeom>
            <a:gradFill flip="none" rotWithShape="1">
              <a:gsLst>
                <a:gs pos="60000">
                  <a:srgbClr val="A375FF">
                    <a:alpha val="17000"/>
                  </a:srgbClr>
                </a:gs>
                <a:gs pos="0">
                  <a:schemeClr val="accent2"/>
                </a:gs>
                <a:gs pos="100000">
                  <a:schemeClr val="accent2">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E638349-1DC9-4614-A504-CDD562A384A2}"/>
                </a:ext>
              </a:extLst>
            </p:cNvPr>
            <p:cNvSpPr>
              <a:spLocks noChangeAspect="1"/>
            </p:cNvSpPr>
            <p:nvPr userDrawn="1"/>
          </p:nvSpPr>
          <p:spPr bwMode="gray">
            <a:xfrm>
              <a:off x="-2781243" y="-2005012"/>
              <a:ext cx="2670047" cy="2670048"/>
            </a:xfrm>
            <a:prstGeom prst="ellipse">
              <a:avLst/>
            </a:prstGeom>
            <a:gradFill flip="none" rotWithShape="1">
              <a:gsLst>
                <a:gs pos="60000">
                  <a:srgbClr val="A375FF">
                    <a:alpha val="11000"/>
                  </a:srgbClr>
                </a:gs>
                <a:gs pos="6000">
                  <a:schemeClr val="accent2"/>
                </a:gs>
                <a:gs pos="100000">
                  <a:schemeClr val="accent2">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2AE39D-6D82-4EF2-ABB6-EAC0DDA405BA}"/>
                </a:ext>
              </a:extLst>
            </p:cNvPr>
            <p:cNvSpPr>
              <a:spLocks noChangeAspect="1"/>
            </p:cNvSpPr>
            <p:nvPr userDrawn="1"/>
          </p:nvSpPr>
          <p:spPr bwMode="gray">
            <a:xfrm>
              <a:off x="-2781243" y="-644520"/>
              <a:ext cx="2624327" cy="2624328"/>
            </a:xfrm>
            <a:prstGeom prst="ellipse">
              <a:avLst/>
            </a:prstGeom>
            <a:gradFill flip="none" rotWithShape="1">
              <a:gsLst>
                <a:gs pos="58000">
                  <a:schemeClr val="accent4">
                    <a:alpha val="13000"/>
                  </a:schemeClr>
                </a:gs>
                <a:gs pos="0">
                  <a:schemeClr val="accent4"/>
                </a:gs>
                <a:gs pos="100000">
                  <a:schemeClr val="accent4">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B704B7-94AA-4610-A074-E217163FEFBE}"/>
                </a:ext>
              </a:extLst>
            </p:cNvPr>
            <p:cNvSpPr/>
            <p:nvPr userDrawn="1"/>
          </p:nvSpPr>
          <p:spPr bwMode="gray">
            <a:xfrm>
              <a:off x="-1459706" y="-669132"/>
              <a:ext cx="1316831" cy="133588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D2EBEECB-602B-4773-97C9-1401B9D84A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434285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495328" cy="430887"/>
          </a:xfrm>
        </p:spPr>
        <p:txBody>
          <a:bodyPr wrap="none" lIns="0" tIns="0" rIns="0" bIns="0">
            <a:spAutoFit/>
          </a:bodyPr>
          <a:lstStyle>
            <a:lvl1pPr marL="0" indent="0">
              <a:buNone/>
              <a:defRPr sz="2800">
                <a:solidFill>
                  <a:schemeClr val="accent1"/>
                </a:solidFill>
                <a:latin typeface="+mj-lt"/>
              </a:defRPr>
            </a:lvl1pPr>
          </a:lstStyle>
          <a:p>
            <a:pPr lvl="0"/>
            <a:r>
              <a:rPr lang="en-US" dirty="0"/>
              <a:t>05.</a:t>
            </a:r>
          </a:p>
        </p:txBody>
      </p:sp>
      <p:grpSp>
        <p:nvGrpSpPr>
          <p:cNvPr id="11" name="Group 10">
            <a:extLst>
              <a:ext uri="{FF2B5EF4-FFF2-40B4-BE49-F238E27FC236}">
                <a16:creationId xmlns:a16="http://schemas.microsoft.com/office/drawing/2014/main" id="{840C9F1E-DE8F-4F19-980C-CEDA0F6A5E10}"/>
              </a:ext>
            </a:extLst>
          </p:cNvPr>
          <p:cNvGrpSpPr/>
          <p:nvPr userDrawn="1"/>
        </p:nvGrpSpPr>
        <p:grpSpPr bwMode="gray">
          <a:xfrm>
            <a:off x="5477608" y="764290"/>
            <a:ext cx="2987219" cy="3281240"/>
            <a:chOff x="-4073526" y="-2951353"/>
            <a:chExt cx="3639311" cy="3997516"/>
          </a:xfrm>
        </p:grpSpPr>
        <p:sp>
          <p:nvSpPr>
            <p:cNvPr id="12" name="Oval 11">
              <a:extLst>
                <a:ext uri="{FF2B5EF4-FFF2-40B4-BE49-F238E27FC236}">
                  <a16:creationId xmlns:a16="http://schemas.microsoft.com/office/drawing/2014/main" id="{B230C868-ECB0-45C6-9882-DA9EB1E444AC}"/>
                </a:ext>
              </a:extLst>
            </p:cNvPr>
            <p:cNvSpPr>
              <a:spLocks noChangeAspect="1"/>
            </p:cNvSpPr>
            <p:nvPr userDrawn="1"/>
          </p:nvSpPr>
          <p:spPr bwMode="gray">
            <a:xfrm>
              <a:off x="-4073526" y="-2951353"/>
              <a:ext cx="3639311" cy="3639312"/>
            </a:xfrm>
            <a:prstGeom prst="ellipse">
              <a:avLst/>
            </a:prstGeom>
            <a:gradFill flip="none" rotWithShape="1">
              <a:gsLst>
                <a:gs pos="58000">
                  <a:schemeClr val="accent3">
                    <a:alpha val="24000"/>
                  </a:schemeClr>
                </a:gs>
                <a:gs pos="9000">
                  <a:schemeClr val="accent3">
                    <a:alpha val="85000"/>
                  </a:schemeClr>
                </a:gs>
                <a:gs pos="100000">
                  <a:schemeClr val="accent3">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84CF372-22D1-4229-B419-BF1E425D6447}"/>
                </a:ext>
              </a:extLst>
            </p:cNvPr>
            <p:cNvSpPr/>
            <p:nvPr userDrawn="1"/>
          </p:nvSpPr>
          <p:spPr bwMode="gray">
            <a:xfrm>
              <a:off x="-2069935" y="-1023938"/>
              <a:ext cx="1630599" cy="2070101"/>
            </a:xfrm>
            <a:prstGeom prst="rect">
              <a:avLst/>
            </a:prstGeom>
            <a:gradFill flip="none" rotWithShape="1">
              <a:gsLst>
                <a:gs pos="0">
                  <a:schemeClr val="accent1"/>
                </a:gs>
                <a:gs pos="39000">
                  <a:schemeClr val="accent1">
                    <a:alpha val="48000"/>
                  </a:schemeClr>
                </a:gs>
                <a:gs pos="100000">
                  <a:schemeClr val="accent1">
                    <a:alpha val="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Rectangle 13">
              <a:extLst>
                <a:ext uri="{FF2B5EF4-FFF2-40B4-BE49-F238E27FC236}">
                  <a16:creationId xmlns:a16="http://schemas.microsoft.com/office/drawing/2014/main" id="{58BFB3B5-A5DD-47E5-B1C4-A55BE95D9BB2}"/>
                </a:ext>
              </a:extLst>
            </p:cNvPr>
            <p:cNvSpPr/>
            <p:nvPr userDrawn="1"/>
          </p:nvSpPr>
          <p:spPr bwMode="gray">
            <a:xfrm>
              <a:off x="-3702050" y="-47625"/>
              <a:ext cx="1630599" cy="1093788"/>
            </a:xfrm>
            <a:prstGeom prst="rect">
              <a:avLst/>
            </a:prstGeom>
            <a:gradFill flip="none" rotWithShape="1">
              <a:gsLst>
                <a:gs pos="0">
                  <a:schemeClr val="accent2"/>
                </a:gs>
                <a:gs pos="44200">
                  <a:srgbClr val="A375FF">
                    <a:alpha val="42000"/>
                  </a:srgbClr>
                </a:gs>
                <a:gs pos="100000">
                  <a:schemeClr val="accent2">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9D143F05-7946-40E0-B5B1-887E01A3BA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23718945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990599" y="1903268"/>
            <a:ext cx="3721101" cy="1075906"/>
          </a:xfrm>
        </p:spPr>
        <p:txBody>
          <a:bodyPr lIns="0" tIns="0" rIns="0" bIns="0"/>
          <a:lstStyle>
            <a:lvl1pPr marL="0" indent="0">
              <a:buNone/>
              <a:defRPr sz="2800"/>
            </a:lvl1pPr>
          </a:lstStyle>
          <a:p>
            <a:pPr lvl="0"/>
            <a:r>
              <a:rPr lang="en-US" dirty="0"/>
              <a:t>Chapter Title</a:t>
            </a:r>
          </a:p>
        </p:txBody>
      </p:sp>
      <p:sp>
        <p:nvSpPr>
          <p:cNvPr id="6" name="Text Placeholder 6">
            <a:extLst>
              <a:ext uri="{FF2B5EF4-FFF2-40B4-BE49-F238E27FC236}">
                <a16:creationId xmlns:a16="http://schemas.microsoft.com/office/drawing/2014/main" id="{16BFB1D5-0A8B-432B-BC50-7C8FF108FF2F}"/>
              </a:ext>
            </a:extLst>
          </p:cNvPr>
          <p:cNvSpPr>
            <a:spLocks noGrp="1"/>
          </p:cNvSpPr>
          <p:nvPr>
            <p:ph type="body" sz="quarter" idx="16" hasCustomPrompt="1"/>
          </p:nvPr>
        </p:nvSpPr>
        <p:spPr bwMode="gray">
          <a:xfrm>
            <a:off x="326682" y="1903268"/>
            <a:ext cx="516167" cy="430887"/>
          </a:xfrm>
        </p:spPr>
        <p:txBody>
          <a:bodyPr wrap="none" lIns="0" tIns="0" rIns="0" bIns="0">
            <a:spAutoFit/>
          </a:bodyPr>
          <a:lstStyle>
            <a:lvl1pPr marL="0" indent="0">
              <a:buNone/>
              <a:defRPr sz="2800">
                <a:solidFill>
                  <a:schemeClr val="accent1"/>
                </a:solidFill>
                <a:latin typeface="+mj-lt"/>
              </a:defRPr>
            </a:lvl1pPr>
          </a:lstStyle>
          <a:p>
            <a:pPr lvl="0"/>
            <a:r>
              <a:rPr lang="en-US" dirty="0"/>
              <a:t>06.</a:t>
            </a:r>
          </a:p>
        </p:txBody>
      </p:sp>
      <p:grpSp>
        <p:nvGrpSpPr>
          <p:cNvPr id="30" name="Group 29">
            <a:extLst>
              <a:ext uri="{FF2B5EF4-FFF2-40B4-BE49-F238E27FC236}">
                <a16:creationId xmlns:a16="http://schemas.microsoft.com/office/drawing/2014/main" id="{CFCDA7BC-E91B-47AC-82B0-95CCC7AF36A2}"/>
              </a:ext>
            </a:extLst>
          </p:cNvPr>
          <p:cNvGrpSpPr/>
          <p:nvPr userDrawn="1"/>
        </p:nvGrpSpPr>
        <p:grpSpPr bwMode="gray">
          <a:xfrm>
            <a:off x="5181600" y="722577"/>
            <a:ext cx="3273419" cy="3551249"/>
            <a:chOff x="1423648" y="-3821905"/>
            <a:chExt cx="4008014" cy="4348193"/>
          </a:xfrm>
        </p:grpSpPr>
        <p:sp>
          <p:nvSpPr>
            <p:cNvPr id="16" name="Oval 15">
              <a:extLst>
                <a:ext uri="{FF2B5EF4-FFF2-40B4-BE49-F238E27FC236}">
                  <a16:creationId xmlns:a16="http://schemas.microsoft.com/office/drawing/2014/main" id="{8DA32B86-52B9-4EEF-98F8-2BE593479384}"/>
                </a:ext>
              </a:extLst>
            </p:cNvPr>
            <p:cNvSpPr>
              <a:spLocks noChangeAspect="1"/>
            </p:cNvSpPr>
            <p:nvPr userDrawn="1"/>
          </p:nvSpPr>
          <p:spPr bwMode="gray">
            <a:xfrm>
              <a:off x="2505075" y="-3821905"/>
              <a:ext cx="1847087" cy="1847088"/>
            </a:xfrm>
            <a:prstGeom prst="ellipse">
              <a:avLst/>
            </a:prstGeom>
            <a:gradFill flip="none" rotWithShape="1">
              <a:gsLst>
                <a:gs pos="45000">
                  <a:srgbClr val="039BDA">
                    <a:alpha val="32000"/>
                  </a:srgbClr>
                </a:gs>
                <a:gs pos="0">
                  <a:schemeClr val="accent1"/>
                </a:gs>
                <a:gs pos="92000">
                  <a:schemeClr val="accent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4E7FA8B-B146-4238-AC39-F199850FB0A0}"/>
                </a:ext>
              </a:extLst>
            </p:cNvPr>
            <p:cNvSpPr>
              <a:spLocks noChangeAspect="1"/>
            </p:cNvSpPr>
            <p:nvPr userDrawn="1"/>
          </p:nvSpPr>
          <p:spPr bwMode="gray">
            <a:xfrm>
              <a:off x="3584575" y="-3195637"/>
              <a:ext cx="1847087" cy="1847088"/>
            </a:xfrm>
            <a:prstGeom prst="ellipse">
              <a:avLst/>
            </a:prstGeom>
            <a:gradFill flip="none" rotWithShape="1">
              <a:gsLst>
                <a:gs pos="45000">
                  <a:schemeClr val="accent5">
                    <a:alpha val="39000"/>
                  </a:schemeClr>
                </a:gs>
                <a:gs pos="0">
                  <a:schemeClr val="accent5"/>
                </a:gs>
                <a:gs pos="92000">
                  <a:schemeClr val="accent5">
                    <a:alpha val="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F599D2D1-62F5-491D-9347-B31E3AA1CA20}"/>
                </a:ext>
              </a:extLst>
            </p:cNvPr>
            <p:cNvSpPr>
              <a:spLocks noChangeAspect="1"/>
            </p:cNvSpPr>
            <p:nvPr userDrawn="1"/>
          </p:nvSpPr>
          <p:spPr bwMode="gray">
            <a:xfrm>
              <a:off x="3584575" y="-1951037"/>
              <a:ext cx="1847087" cy="1847088"/>
            </a:xfrm>
            <a:prstGeom prst="ellipse">
              <a:avLst/>
            </a:prstGeom>
            <a:gradFill flip="none" rotWithShape="1">
              <a:gsLst>
                <a:gs pos="56000">
                  <a:srgbClr val="039BDA">
                    <a:alpha val="32000"/>
                  </a:srgbClr>
                </a:gs>
                <a:gs pos="0">
                  <a:schemeClr val="accent1"/>
                </a:gs>
                <a:gs pos="92000">
                  <a:schemeClr val="accent1">
                    <a:alpha val="0"/>
                  </a:schemeClr>
                </a:gs>
              </a:gsLst>
              <a:lin ang="13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84B9C3A-2679-43C8-993F-D3452B8FAE81}"/>
                </a:ext>
              </a:extLst>
            </p:cNvPr>
            <p:cNvSpPr>
              <a:spLocks noChangeAspect="1"/>
            </p:cNvSpPr>
            <p:nvPr userDrawn="1"/>
          </p:nvSpPr>
          <p:spPr bwMode="gray">
            <a:xfrm>
              <a:off x="2505075" y="-1320800"/>
              <a:ext cx="1847087" cy="1847088"/>
            </a:xfrm>
            <a:prstGeom prst="ellipse">
              <a:avLst/>
            </a:prstGeom>
            <a:gradFill flip="none" rotWithShape="1">
              <a:gsLst>
                <a:gs pos="56000">
                  <a:schemeClr val="accent3">
                    <a:alpha val="23000"/>
                  </a:schemeClr>
                </a:gs>
                <a:gs pos="0">
                  <a:schemeClr val="accent3"/>
                </a:gs>
                <a:gs pos="92000">
                  <a:schemeClr val="accent3">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2337773-2949-4E4C-ACB7-A18ABF111BEF}"/>
                </a:ext>
              </a:extLst>
            </p:cNvPr>
            <p:cNvSpPr>
              <a:spLocks noChangeAspect="1"/>
            </p:cNvSpPr>
            <p:nvPr userDrawn="1"/>
          </p:nvSpPr>
          <p:spPr bwMode="gray">
            <a:xfrm>
              <a:off x="1423648" y="-1951037"/>
              <a:ext cx="1847087" cy="1847088"/>
            </a:xfrm>
            <a:prstGeom prst="ellipse">
              <a:avLst/>
            </a:prstGeom>
            <a:gradFill flip="none" rotWithShape="1">
              <a:gsLst>
                <a:gs pos="56000">
                  <a:srgbClr val="039BDA">
                    <a:alpha val="32000"/>
                  </a:srgbClr>
                </a:gs>
                <a:gs pos="0">
                  <a:schemeClr val="accent1"/>
                </a:gs>
                <a:gs pos="92000">
                  <a:schemeClr val="accent1">
                    <a:alpha val="0"/>
                  </a:schemeClr>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4961035-5969-4795-B572-023EA7F86EF2}"/>
                </a:ext>
              </a:extLst>
            </p:cNvPr>
            <p:cNvSpPr>
              <a:spLocks noChangeAspect="1"/>
            </p:cNvSpPr>
            <p:nvPr userDrawn="1"/>
          </p:nvSpPr>
          <p:spPr bwMode="gray">
            <a:xfrm>
              <a:off x="1423648" y="-3195637"/>
              <a:ext cx="1847087" cy="1847088"/>
            </a:xfrm>
            <a:prstGeom prst="ellipse">
              <a:avLst/>
            </a:prstGeom>
            <a:gradFill flip="none" rotWithShape="1">
              <a:gsLst>
                <a:gs pos="56000">
                  <a:schemeClr val="accent3">
                    <a:alpha val="23000"/>
                  </a:schemeClr>
                </a:gs>
                <a:gs pos="0">
                  <a:schemeClr val="accent3"/>
                </a:gs>
                <a:gs pos="92000">
                  <a:schemeClr val="accent3">
                    <a:alpha val="0"/>
                  </a:schemeClr>
                </a:gs>
              </a:gsLst>
              <a:lin ang="1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E324DF48-8C4E-4840-A606-AB37B0E49D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170069" y="4695644"/>
            <a:ext cx="647704" cy="212229"/>
          </a:xfrm>
          <a:prstGeom prst="rect">
            <a:avLst/>
          </a:prstGeom>
        </p:spPr>
      </p:pic>
    </p:spTree>
    <p:extLst>
      <p:ext uri="{BB962C8B-B14F-4D97-AF65-F5344CB8AC3E}">
        <p14:creationId xmlns:p14="http://schemas.microsoft.com/office/powerpoint/2010/main" val="19074297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0C4FFE-CBEE-4906-9823-4164ADEA4911}"/>
              </a:ext>
            </a:extLst>
          </p:cNvPr>
          <p:cNvSpPr/>
          <p:nvPr userDrawn="1"/>
        </p:nvSpPr>
        <p:spPr bwMode="gray">
          <a:xfrm>
            <a:off x="0" y="0"/>
            <a:ext cx="9144000" cy="5143500"/>
          </a:xfrm>
          <a:prstGeom prst="rect">
            <a:avLst/>
          </a:prstGeom>
          <a:gradFill flip="none" rotWithShape="1">
            <a:gsLst>
              <a:gs pos="47000">
                <a:schemeClr val="bg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6">
            <a:extLst>
              <a:ext uri="{FF2B5EF4-FFF2-40B4-BE49-F238E27FC236}">
                <a16:creationId xmlns:a16="http://schemas.microsoft.com/office/drawing/2014/main" id="{4CB743F7-1E51-4231-BDBC-00E9E84244C3}"/>
              </a:ext>
            </a:extLst>
          </p:cNvPr>
          <p:cNvSpPr>
            <a:spLocks noGrp="1"/>
          </p:cNvSpPr>
          <p:nvPr>
            <p:ph type="body" sz="quarter" idx="10" hasCustomPrompt="1"/>
          </p:nvPr>
        </p:nvSpPr>
        <p:spPr bwMode="gray">
          <a:xfrm>
            <a:off x="2209801" y="1885951"/>
            <a:ext cx="4724400" cy="905740"/>
          </a:xfrm>
        </p:spPr>
        <p:txBody>
          <a:bodyPr lIns="0" tIns="0" rIns="0" bIns="0" anchor="ctr">
            <a:noAutofit/>
          </a:bodyPr>
          <a:lstStyle>
            <a:lvl1pPr marL="0" indent="0" algn="ctr">
              <a:buNone/>
              <a:defRPr sz="2800">
                <a:latin typeface="+mj-lt"/>
              </a:defRPr>
            </a:lvl1pPr>
          </a:lstStyle>
          <a:p>
            <a:pPr lvl="0"/>
            <a:r>
              <a:rPr lang="en-US" dirty="0"/>
              <a:t>Questions</a:t>
            </a:r>
          </a:p>
        </p:txBody>
      </p:sp>
    </p:spTree>
    <p:extLst>
      <p:ext uri="{BB962C8B-B14F-4D97-AF65-F5344CB8AC3E}">
        <p14:creationId xmlns:p14="http://schemas.microsoft.com/office/powerpoint/2010/main" val="14649030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pic>
        <p:nvPicPr>
          <p:cNvPr id="23" name="Picture 22" descr="Logo, company name&#10;&#10;Description automatically generated">
            <a:extLst>
              <a:ext uri="{FF2B5EF4-FFF2-40B4-BE49-F238E27FC236}">
                <a16:creationId xmlns:a16="http://schemas.microsoft.com/office/drawing/2014/main" id="{8CF4D193-5FED-4C74-B2F8-EF074AA2CF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724400" y="386861"/>
            <a:ext cx="4072196" cy="4071101"/>
          </a:xfrm>
          <a:prstGeom prst="rect">
            <a:avLst/>
          </a:prstGeom>
        </p:spPr>
      </p:pic>
      <p:sp>
        <p:nvSpPr>
          <p:cNvPr id="8" name="Title 1">
            <a:extLst>
              <a:ext uri="{FF2B5EF4-FFF2-40B4-BE49-F238E27FC236}">
                <a16:creationId xmlns:a16="http://schemas.microsoft.com/office/drawing/2014/main" id="{86B184E1-4C6D-46A1-95DB-5392215EAC60}"/>
              </a:ext>
            </a:extLst>
          </p:cNvPr>
          <p:cNvSpPr>
            <a:spLocks noGrp="1"/>
          </p:cNvSpPr>
          <p:nvPr>
            <p:ph type="ctrTitle" hasCustomPrompt="1"/>
          </p:nvPr>
        </p:nvSpPr>
        <p:spPr bwMode="gray">
          <a:xfrm>
            <a:off x="327679" y="1657351"/>
            <a:ext cx="4114800" cy="763732"/>
          </a:xfrm>
          <a:prstGeom prst="rect">
            <a:avLst/>
          </a:prstGeom>
        </p:spPr>
        <p:txBody>
          <a:bodyPr wrap="none" lIns="0" tIns="0" rIns="0" bIns="0" anchor="ctr" anchorCtr="0">
            <a:noAutofit/>
          </a:bodyPr>
          <a:lstStyle>
            <a:lvl1pPr>
              <a:defRPr sz="4000" b="0" baseline="0">
                <a:solidFill>
                  <a:schemeClr val="tx1"/>
                </a:solidFill>
                <a:latin typeface="Raleway SemiBold" pitchFamily="2" charset="0"/>
                <a:ea typeface="Verdana" pitchFamily="34" charset="0"/>
                <a:cs typeface="Verdana" pitchFamily="34" charset="0"/>
              </a:defRPr>
            </a:lvl1pPr>
          </a:lstStyle>
          <a:p>
            <a:r>
              <a:rPr lang="nl-NL" dirty="0"/>
              <a:t>Text to come</a:t>
            </a:r>
          </a:p>
        </p:txBody>
      </p:sp>
      <p:sp>
        <p:nvSpPr>
          <p:cNvPr id="10" name="Text Placeholder 2">
            <a:extLst>
              <a:ext uri="{FF2B5EF4-FFF2-40B4-BE49-F238E27FC236}">
                <a16:creationId xmlns:a16="http://schemas.microsoft.com/office/drawing/2014/main" id="{FF96E0D4-918A-4FAB-9997-756286E3C96F}"/>
              </a:ext>
            </a:extLst>
          </p:cNvPr>
          <p:cNvSpPr>
            <a:spLocks noGrp="1"/>
          </p:cNvSpPr>
          <p:nvPr>
            <p:ph type="body" sz="quarter" idx="10"/>
          </p:nvPr>
        </p:nvSpPr>
        <p:spPr bwMode="gray">
          <a:xfrm>
            <a:off x="327677" y="2540976"/>
            <a:ext cx="4114800" cy="1097280"/>
          </a:xfrm>
        </p:spPr>
        <p:txBody>
          <a:bodyPr wrap="none" lIns="0" tIns="0" rIns="0" bIns="0">
            <a:noAutofit/>
          </a:bodyPr>
          <a:lstStyle>
            <a:lvl1pPr marL="0" indent="0">
              <a:spcAft>
                <a:spcPts val="0"/>
              </a:spcAft>
              <a:buNone/>
              <a:defRPr sz="1200">
                <a:solidFill>
                  <a:schemeClr val="accent1"/>
                </a:solidFill>
                <a:latin typeface="Raleway Medium" pitchFamily="2" charset="0"/>
              </a:defRPr>
            </a:lvl1pPr>
            <a:lvl2pPr marL="164592" indent="0">
              <a:buNone/>
              <a:defRPr>
                <a:solidFill>
                  <a:schemeClr val="accent1"/>
                </a:solidFill>
                <a:latin typeface="Raleway Medium" pitchFamily="2" charset="0"/>
              </a:defRPr>
            </a:lvl2pPr>
            <a:lvl3pPr marL="329184" indent="0">
              <a:buNone/>
              <a:defRPr>
                <a:solidFill>
                  <a:schemeClr val="accent1"/>
                </a:solidFill>
                <a:latin typeface="Raleway Medium" pitchFamily="2" charset="0"/>
              </a:defRPr>
            </a:lvl3pPr>
            <a:lvl4pPr marL="493776" indent="0">
              <a:buNone/>
              <a:defRPr>
                <a:solidFill>
                  <a:schemeClr val="accent1"/>
                </a:solidFill>
                <a:latin typeface="Raleway Medium" pitchFamily="2" charset="0"/>
              </a:defRPr>
            </a:lvl4pPr>
            <a:lvl5pPr marL="1080000" indent="0">
              <a:buNone/>
              <a:defRPr>
                <a:solidFill>
                  <a:schemeClr val="accent1"/>
                </a:solidFill>
                <a:latin typeface="Raleway Medium" pitchFamily="2" charset="0"/>
              </a:defRPr>
            </a:lvl5pPr>
          </a:lstStyle>
          <a:p>
            <a:pPr lvl="0"/>
            <a:r>
              <a:rPr lang="en-US" dirty="0"/>
              <a:t>Click to edit Master text styles</a:t>
            </a:r>
          </a:p>
        </p:txBody>
      </p:sp>
      <p:sp>
        <p:nvSpPr>
          <p:cNvPr id="11" name="AddClassification">
            <a:extLst>
              <a:ext uri="{FF2B5EF4-FFF2-40B4-BE49-F238E27FC236}">
                <a16:creationId xmlns:a16="http://schemas.microsoft.com/office/drawing/2014/main" id="{4CA3B924-5A8F-4360-80E0-7160E1409037}"/>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12" name="Picture 11">
            <a:extLst>
              <a:ext uri="{FF2B5EF4-FFF2-40B4-BE49-F238E27FC236}">
                <a16:creationId xmlns:a16="http://schemas.microsoft.com/office/drawing/2014/main" id="{5DD00D2A-AC24-465C-A5DE-2D256C6577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
        <p:nvSpPr>
          <p:cNvPr id="9" name="AddNotifier#1">
            <a:extLst>
              <a:ext uri="{FF2B5EF4-FFF2-40B4-BE49-F238E27FC236}">
                <a16:creationId xmlns:a16="http://schemas.microsoft.com/office/drawing/2014/main" id="{70533F78-AD5F-463F-858F-AC9D6D81086F}"/>
              </a:ext>
            </a:extLst>
          </p:cNvPr>
          <p:cNvSpPr txBox="1">
            <a:spLocks noChangeArrowheads="1"/>
          </p:cNvSpPr>
          <p:nvPr userDrawn="1"/>
        </p:nvSpPr>
        <p:spPr bwMode="invGray">
          <a:xfrm>
            <a:off x="234015" y="3867150"/>
            <a:ext cx="2928285" cy="4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baseline="0" dirty="0">
                <a:solidFill>
                  <a:schemeClr val="tx1"/>
                </a:solidFill>
                <a:latin typeface="Raleway Light" pitchFamily="2" charset="0"/>
                <a:ea typeface="Verdana" pitchFamily="34" charset="0"/>
                <a:cs typeface="Verdana" pitchFamily="34" charset="0"/>
              </a:rPr>
              <a:t>Atos is a registered trademark of Atos SE. </a:t>
            </a:r>
            <a:r>
              <a:rPr lang="en-NL" sz="600" kern="1200" baseline="0" dirty="0">
                <a:solidFill>
                  <a:schemeClr val="tx1"/>
                </a:solidFill>
                <a:latin typeface="Raleway Light" pitchFamily="2" charset="0"/>
                <a:ea typeface="Verdana" pitchFamily="34" charset="0"/>
                <a:cs typeface="Verdana" pitchFamily="34" charset="0"/>
              </a:rPr>
              <a:t>January</a:t>
            </a:r>
            <a:r>
              <a:rPr lang="en-US" sz="600" kern="1200" baseline="0" dirty="0">
                <a:solidFill>
                  <a:schemeClr val="tx1"/>
                </a:solidFill>
                <a:latin typeface="Raleway Light" pitchFamily="2" charset="0"/>
                <a:ea typeface="Verdana" pitchFamily="34" charset="0"/>
                <a:cs typeface="Verdana" pitchFamily="34" charset="0"/>
              </a:rPr>
              <a: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 Copyright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Atos SE. Confidential Information owned by Atos group, to be used by the recipient only. This document, or any part of it, may not be reproduced, copied, circulated and/or distributed nor quoted without prior written approval of Atos.</a:t>
            </a:r>
            <a:endParaRPr lang="en-US" sz="600" baseline="0" dirty="0">
              <a:solidFill>
                <a:schemeClr val="tx1"/>
              </a:solidFill>
              <a:latin typeface="Raleway Light" pitchFamily="2" charset="0"/>
              <a:ea typeface="Verdana" pitchFamily="34" charset="0"/>
              <a:cs typeface="Verdana" pitchFamily="34" charset="0"/>
            </a:endParaRPr>
          </a:p>
        </p:txBody>
      </p:sp>
    </p:spTree>
    <p:extLst>
      <p:ext uri="{BB962C8B-B14F-4D97-AF65-F5344CB8AC3E}">
        <p14:creationId xmlns:p14="http://schemas.microsoft.com/office/powerpoint/2010/main" val="20754250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2">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9B25E20-EFA7-4E56-9F88-AD3637BFD8E8}"/>
              </a:ext>
            </a:extLst>
          </p:cNvPr>
          <p:cNvSpPr>
            <a:spLocks noGrp="1" noChangeAspect="1"/>
          </p:cNvSpPr>
          <p:nvPr>
            <p:ph type="pic" sz="quarter" idx="14" hasCustomPrompt="1"/>
          </p:nvPr>
        </p:nvSpPr>
        <p:spPr>
          <a:xfrm>
            <a:off x="5047817" y="1408781"/>
            <a:ext cx="2532888" cy="2532888"/>
          </a:xfrm>
          <a:prstGeom prst="ellipse">
            <a:avLst/>
          </a:prstGeom>
          <a:ln>
            <a:noFill/>
          </a:ln>
        </p:spPr>
        <p:txBody>
          <a:bodyPr lIns="0" tIns="0" rIns="0" bIns="0" anchor="ctr"/>
          <a:lstStyle>
            <a:lvl1pPr marL="0" indent="0" algn="l">
              <a:buNone/>
              <a:defRPr sz="1100">
                <a:latin typeface="+mn-lt"/>
              </a:defRPr>
            </a:lvl1pPr>
          </a:lstStyle>
          <a:p>
            <a:r>
              <a:rPr lang="en-IN" dirty="0"/>
              <a:t>Step 1: Insert industry specific image</a:t>
            </a:r>
            <a:br>
              <a:rPr lang="en-IN" dirty="0"/>
            </a:br>
            <a:r>
              <a:rPr lang="en-IN" dirty="0"/>
              <a:t>Step 2: Go to </a:t>
            </a:r>
            <a:r>
              <a:rPr lang="en-US" dirty="0"/>
              <a:t>View &gt;&gt; Slide Master and copy the gradient shape, close the Slide Master and paste the gradient shape on top of the selected image</a:t>
            </a:r>
          </a:p>
        </p:txBody>
      </p:sp>
      <p:sp>
        <p:nvSpPr>
          <p:cNvPr id="13" name="Oval 12">
            <a:extLst>
              <a:ext uri="{FF2B5EF4-FFF2-40B4-BE49-F238E27FC236}">
                <a16:creationId xmlns:a16="http://schemas.microsoft.com/office/drawing/2014/main" id="{E1A82CB3-4A04-4D62-8468-3840AD378655}"/>
              </a:ext>
            </a:extLst>
          </p:cNvPr>
          <p:cNvSpPr/>
          <p:nvPr userDrawn="1"/>
        </p:nvSpPr>
        <p:spPr>
          <a:xfrm>
            <a:off x="5927471" y="902153"/>
            <a:ext cx="2532414" cy="2532424"/>
          </a:xfrm>
          <a:prstGeom prst="ellipse">
            <a:avLst/>
          </a:prstGeom>
          <a:gradFill flip="none" rotWithShape="1">
            <a:gsLst>
              <a:gs pos="77010">
                <a:schemeClr val="accent1">
                  <a:alpha val="7000"/>
                </a:schemeClr>
              </a:gs>
              <a:gs pos="45000">
                <a:schemeClr val="accent1">
                  <a:alpha val="38000"/>
                </a:schemeClr>
              </a:gs>
              <a:gs pos="0">
                <a:schemeClr val="accent1"/>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86B184E1-4C6D-46A1-95DB-5392215EAC60}"/>
              </a:ext>
            </a:extLst>
          </p:cNvPr>
          <p:cNvSpPr>
            <a:spLocks noGrp="1"/>
          </p:cNvSpPr>
          <p:nvPr>
            <p:ph type="ctrTitle" hasCustomPrompt="1"/>
          </p:nvPr>
        </p:nvSpPr>
        <p:spPr bwMode="gray">
          <a:xfrm>
            <a:off x="327679" y="1657351"/>
            <a:ext cx="4114800" cy="763732"/>
          </a:xfrm>
          <a:prstGeom prst="rect">
            <a:avLst/>
          </a:prstGeom>
        </p:spPr>
        <p:txBody>
          <a:bodyPr wrap="none" lIns="0" tIns="0" rIns="0" bIns="0" anchor="ctr" anchorCtr="0">
            <a:noAutofit/>
          </a:bodyPr>
          <a:lstStyle>
            <a:lvl1pPr>
              <a:defRPr sz="4000" b="0" baseline="0">
                <a:solidFill>
                  <a:schemeClr val="tx1"/>
                </a:solidFill>
                <a:latin typeface="Raleway SemiBold" pitchFamily="2" charset="0"/>
                <a:ea typeface="Verdana" pitchFamily="34" charset="0"/>
                <a:cs typeface="Verdana" pitchFamily="34" charset="0"/>
              </a:defRPr>
            </a:lvl1pPr>
          </a:lstStyle>
          <a:p>
            <a:r>
              <a:rPr lang="nl-NL" dirty="0"/>
              <a:t>Text to come</a:t>
            </a:r>
          </a:p>
        </p:txBody>
      </p:sp>
      <p:sp>
        <p:nvSpPr>
          <p:cNvPr id="10" name="Text Placeholder 2">
            <a:extLst>
              <a:ext uri="{FF2B5EF4-FFF2-40B4-BE49-F238E27FC236}">
                <a16:creationId xmlns:a16="http://schemas.microsoft.com/office/drawing/2014/main" id="{FF96E0D4-918A-4FAB-9997-756286E3C96F}"/>
              </a:ext>
            </a:extLst>
          </p:cNvPr>
          <p:cNvSpPr>
            <a:spLocks noGrp="1"/>
          </p:cNvSpPr>
          <p:nvPr>
            <p:ph type="body" sz="quarter" idx="10"/>
          </p:nvPr>
        </p:nvSpPr>
        <p:spPr bwMode="gray">
          <a:xfrm>
            <a:off x="327677" y="2540976"/>
            <a:ext cx="4114800" cy="1097280"/>
          </a:xfrm>
        </p:spPr>
        <p:txBody>
          <a:bodyPr wrap="none" lIns="0" tIns="0" rIns="0" bIns="0">
            <a:noAutofit/>
          </a:bodyPr>
          <a:lstStyle>
            <a:lvl1pPr marL="0" indent="0">
              <a:spcAft>
                <a:spcPts val="0"/>
              </a:spcAft>
              <a:buNone/>
              <a:defRPr sz="1200">
                <a:solidFill>
                  <a:schemeClr val="accent1"/>
                </a:solidFill>
                <a:latin typeface="Raleway Medium" pitchFamily="2" charset="0"/>
              </a:defRPr>
            </a:lvl1pPr>
            <a:lvl2pPr marL="164592" indent="0">
              <a:buNone/>
              <a:defRPr>
                <a:solidFill>
                  <a:schemeClr val="accent1"/>
                </a:solidFill>
                <a:latin typeface="Raleway Medium" pitchFamily="2" charset="0"/>
              </a:defRPr>
            </a:lvl2pPr>
            <a:lvl3pPr marL="329184" indent="0">
              <a:buNone/>
              <a:defRPr>
                <a:solidFill>
                  <a:schemeClr val="accent1"/>
                </a:solidFill>
                <a:latin typeface="Raleway Medium" pitchFamily="2" charset="0"/>
              </a:defRPr>
            </a:lvl3pPr>
            <a:lvl4pPr marL="493776" indent="0">
              <a:buNone/>
              <a:defRPr>
                <a:solidFill>
                  <a:schemeClr val="accent1"/>
                </a:solidFill>
                <a:latin typeface="Raleway Medium" pitchFamily="2" charset="0"/>
              </a:defRPr>
            </a:lvl4pPr>
            <a:lvl5pPr marL="1080000" indent="0">
              <a:buNone/>
              <a:defRPr>
                <a:solidFill>
                  <a:schemeClr val="accent1"/>
                </a:solidFill>
                <a:latin typeface="Raleway Medium" pitchFamily="2" charset="0"/>
              </a:defRPr>
            </a:lvl5pPr>
          </a:lstStyle>
          <a:p>
            <a:pPr lvl="0"/>
            <a:r>
              <a:rPr lang="en-US" dirty="0"/>
              <a:t>Click to edit Master text styles</a:t>
            </a:r>
          </a:p>
        </p:txBody>
      </p:sp>
      <p:sp>
        <p:nvSpPr>
          <p:cNvPr id="11" name="AddClassification">
            <a:extLst>
              <a:ext uri="{FF2B5EF4-FFF2-40B4-BE49-F238E27FC236}">
                <a16:creationId xmlns:a16="http://schemas.microsoft.com/office/drawing/2014/main" id="{4CA3B924-5A8F-4360-80E0-7160E1409037}"/>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12" name="Picture 11">
            <a:extLst>
              <a:ext uri="{FF2B5EF4-FFF2-40B4-BE49-F238E27FC236}">
                <a16:creationId xmlns:a16="http://schemas.microsoft.com/office/drawing/2014/main" id="{5DD00D2A-AC24-465C-A5DE-2D256C6577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
        <p:nvSpPr>
          <p:cNvPr id="14" name="AddNotifier#1">
            <a:extLst>
              <a:ext uri="{FF2B5EF4-FFF2-40B4-BE49-F238E27FC236}">
                <a16:creationId xmlns:a16="http://schemas.microsoft.com/office/drawing/2014/main" id="{F40A5D90-A056-40CC-9C18-627D0DB8D4EF}"/>
              </a:ext>
            </a:extLst>
          </p:cNvPr>
          <p:cNvSpPr txBox="1">
            <a:spLocks noChangeArrowheads="1"/>
          </p:cNvSpPr>
          <p:nvPr userDrawn="1"/>
        </p:nvSpPr>
        <p:spPr bwMode="invGray">
          <a:xfrm>
            <a:off x="234015" y="3867150"/>
            <a:ext cx="2928285" cy="4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baseline="0" dirty="0">
                <a:solidFill>
                  <a:schemeClr val="tx1"/>
                </a:solidFill>
                <a:latin typeface="Raleway Light" pitchFamily="2" charset="0"/>
                <a:ea typeface="Verdana" pitchFamily="34" charset="0"/>
                <a:cs typeface="Verdana" pitchFamily="34" charset="0"/>
              </a:rPr>
              <a:t>Atos is a registered trademark of Atos SE. </a:t>
            </a:r>
            <a:r>
              <a:rPr lang="en-NL" sz="600" kern="1200" baseline="0" dirty="0">
                <a:solidFill>
                  <a:schemeClr val="tx1"/>
                </a:solidFill>
                <a:latin typeface="Raleway Light" pitchFamily="2" charset="0"/>
                <a:ea typeface="Verdana" pitchFamily="34" charset="0"/>
                <a:cs typeface="Verdana" pitchFamily="34" charset="0"/>
              </a:rPr>
              <a:t>January</a:t>
            </a:r>
            <a:r>
              <a:rPr lang="en-US" sz="600" kern="1200" baseline="0" dirty="0">
                <a:solidFill>
                  <a:schemeClr val="tx1"/>
                </a:solidFill>
                <a:latin typeface="Raleway Light" pitchFamily="2" charset="0"/>
                <a:ea typeface="Verdana" pitchFamily="34" charset="0"/>
                <a:cs typeface="Verdana" pitchFamily="34" charset="0"/>
              </a:rPr>
              <a: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 Copyright 202</a:t>
            </a:r>
            <a:r>
              <a:rPr lang="en-NL" sz="600" kern="1200" baseline="0" dirty="0">
                <a:solidFill>
                  <a:schemeClr val="tx1"/>
                </a:solidFill>
                <a:latin typeface="Raleway Light" pitchFamily="2" charset="0"/>
                <a:ea typeface="Verdana" pitchFamily="34" charset="0"/>
                <a:cs typeface="Verdana" pitchFamily="34" charset="0"/>
              </a:rPr>
              <a:t>2.</a:t>
            </a:r>
            <a:r>
              <a:rPr lang="en-US" sz="600" kern="1200" baseline="0" dirty="0">
                <a:solidFill>
                  <a:schemeClr val="tx1"/>
                </a:solidFill>
                <a:latin typeface="Raleway Light" pitchFamily="2" charset="0"/>
                <a:ea typeface="Verdana" pitchFamily="34" charset="0"/>
                <a:cs typeface="Verdana" pitchFamily="34" charset="0"/>
              </a:rPr>
              <a:t> Atos SE. Confidential Information owned by Atos group, to be used by the recipient only. This document, or any part of it, may not be reproduced, copied, circulated and/or distributed nor quoted without prior written approval of Atos.</a:t>
            </a:r>
            <a:endParaRPr lang="en-US" sz="600" baseline="0" dirty="0">
              <a:solidFill>
                <a:schemeClr val="tx1"/>
              </a:solidFill>
              <a:latin typeface="Raleway Light" pitchFamily="2" charset="0"/>
              <a:ea typeface="Verdana" pitchFamily="34" charset="0"/>
              <a:cs typeface="Verdana" pitchFamily="34" charset="0"/>
            </a:endParaRPr>
          </a:p>
        </p:txBody>
      </p:sp>
    </p:spTree>
    <p:extLst>
      <p:ext uri="{BB962C8B-B14F-4D97-AF65-F5344CB8AC3E}">
        <p14:creationId xmlns:p14="http://schemas.microsoft.com/office/powerpoint/2010/main" val="622654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1872602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E12B68CA-5535-49D1-8E3F-4B53EFEE14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724400" y="386861"/>
            <a:ext cx="4072196" cy="4071101"/>
          </a:xfrm>
          <a:prstGeom prst="rect">
            <a:avLst/>
          </a:prstGeom>
        </p:spPr>
      </p:pic>
      <p:sp>
        <p:nvSpPr>
          <p:cNvPr id="4" name="Text Placeholder 3">
            <a:extLst>
              <a:ext uri="{FF2B5EF4-FFF2-40B4-BE49-F238E27FC236}">
                <a16:creationId xmlns:a16="http://schemas.microsoft.com/office/drawing/2014/main" id="{4C62829B-E2C5-44BC-B862-8528BA6E42EB}"/>
              </a:ext>
            </a:extLst>
          </p:cNvPr>
          <p:cNvSpPr>
            <a:spLocks noGrp="1"/>
          </p:cNvSpPr>
          <p:nvPr userDrawn="1">
            <p:ph type="body" sz="quarter" idx="11" hasCustomPrompt="1"/>
          </p:nvPr>
        </p:nvSpPr>
        <p:spPr bwMode="gray">
          <a:xfrm>
            <a:off x="318776" y="1276350"/>
            <a:ext cx="5120640" cy="1704242"/>
          </a:xfrm>
        </p:spPr>
        <p:txBody>
          <a:bodyPr lIns="0" tIns="0" rIns="0" bIns="0">
            <a:noAutofit/>
          </a:bodyPr>
          <a:lstStyle>
            <a:lvl1pPr marL="0" indent="0">
              <a:spcAft>
                <a:spcPts val="100"/>
              </a:spcAft>
              <a:buNone/>
              <a:defRPr sz="3200">
                <a:latin typeface="Raleway SemiBold" pitchFamily="2" charset="0"/>
              </a:defRPr>
            </a:lvl1pPr>
            <a:lvl2pPr marL="0" indent="0">
              <a:spcAft>
                <a:spcPts val="100"/>
              </a:spcAft>
              <a:buNone/>
              <a:defRPr sz="2400">
                <a:solidFill>
                  <a:schemeClr val="accent1"/>
                </a:solidFill>
                <a:latin typeface="Raleway SemiBold" pitchFamily="2" charset="0"/>
              </a:defRPr>
            </a:lvl2pPr>
          </a:lstStyle>
          <a:p>
            <a:pPr lvl="0"/>
            <a:r>
              <a:rPr lang="en-US" dirty="0"/>
              <a:t>Title in </a:t>
            </a:r>
            <a:r>
              <a:rPr lang="en-US" dirty="0" err="1"/>
              <a:t>Raleway</a:t>
            </a:r>
            <a:br>
              <a:rPr lang="en-US" dirty="0"/>
            </a:br>
            <a:r>
              <a:rPr lang="en-US" dirty="0" err="1"/>
              <a:t>SemiBold</a:t>
            </a:r>
            <a:r>
              <a:rPr lang="en-US" dirty="0"/>
              <a:t> 32pt</a:t>
            </a:r>
          </a:p>
          <a:p>
            <a:pPr lvl="1"/>
            <a:r>
              <a:rPr lang="en-US" dirty="0"/>
              <a:t>Subtitle in </a:t>
            </a:r>
            <a:r>
              <a:rPr lang="en-US" dirty="0" err="1"/>
              <a:t>Raleway</a:t>
            </a:r>
            <a:r>
              <a:rPr lang="en-US" dirty="0"/>
              <a:t> </a:t>
            </a:r>
            <a:br>
              <a:rPr lang="en-US" dirty="0"/>
            </a:br>
            <a:r>
              <a:rPr lang="en-US" dirty="0" err="1"/>
              <a:t>SemiBold</a:t>
            </a:r>
            <a:r>
              <a:rPr lang="en-US" dirty="0"/>
              <a:t> 24pt</a:t>
            </a:r>
          </a:p>
        </p:txBody>
      </p:sp>
      <p:sp>
        <p:nvSpPr>
          <p:cNvPr id="17" name="Text Placeholder 16">
            <a:extLst>
              <a:ext uri="{FF2B5EF4-FFF2-40B4-BE49-F238E27FC236}">
                <a16:creationId xmlns:a16="http://schemas.microsoft.com/office/drawing/2014/main" id="{B8AE34A7-F4A5-49F5-86B2-EC41ED39E6FE}"/>
              </a:ext>
            </a:extLst>
          </p:cNvPr>
          <p:cNvSpPr>
            <a:spLocks noGrp="1"/>
          </p:cNvSpPr>
          <p:nvPr userDrawn="1">
            <p:ph type="body" sz="quarter" idx="12" hasCustomPrompt="1"/>
          </p:nvPr>
        </p:nvSpPr>
        <p:spPr bwMode="gray">
          <a:xfrm>
            <a:off x="318776" y="3683977"/>
            <a:ext cx="3201843" cy="553998"/>
          </a:xfrm>
        </p:spPr>
        <p:txBody>
          <a:bodyPr wrap="none" lIns="0" tIns="0" rIns="0" bIns="0">
            <a:noAutofit/>
          </a:bodyPr>
          <a:lstStyle>
            <a:lvl1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1pPr>
            <a:lvl2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2pPr>
            <a:lvl3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rgbClr val="808080"/>
                </a:solidFill>
                <a:latin typeface="Raleway Light" pitchFamily="2" charset="0"/>
                <a:ea typeface="Verdana" pitchFamily="34" charset="0"/>
                <a:cs typeface="Verdana" pitchFamily="34" charset="0"/>
              </a:defRPr>
            </a:lvl3pPr>
          </a:lstStyle>
          <a:p>
            <a:pPr lvl="0"/>
            <a:r>
              <a:rPr lang="en-US" dirty="0"/>
              <a:t>Presenter Name</a:t>
            </a:r>
          </a:p>
          <a:p>
            <a:pPr lvl="1"/>
            <a:r>
              <a:rPr lang="en-US" dirty="0"/>
              <a:t>Job Title</a:t>
            </a:r>
          </a:p>
          <a:p>
            <a:pPr lvl="1"/>
            <a:r>
              <a:rPr lang="en-US" dirty="0"/>
              <a:t>dd/mm/</a:t>
            </a:r>
            <a:r>
              <a:rPr lang="en-US" dirty="0" err="1"/>
              <a:t>yyyy</a:t>
            </a:r>
            <a:endParaRPr lang="en-US" dirty="0"/>
          </a:p>
        </p:txBody>
      </p:sp>
      <p:sp>
        <p:nvSpPr>
          <p:cNvPr id="10" name="AddClassification">
            <a:extLst>
              <a:ext uri="{FF2B5EF4-FFF2-40B4-BE49-F238E27FC236}">
                <a16:creationId xmlns:a16="http://schemas.microsoft.com/office/drawing/2014/main" id="{1C5ED923-D00B-4B32-A761-EACBE27AA8F2}"/>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7" name="Picture 6">
            <a:extLst>
              <a:ext uri="{FF2B5EF4-FFF2-40B4-BE49-F238E27FC236}">
                <a16:creationId xmlns:a16="http://schemas.microsoft.com/office/drawing/2014/main" id="{AA2F9011-CB78-4B44-9181-AD7ECBE400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Tree>
    <p:extLst>
      <p:ext uri="{BB962C8B-B14F-4D97-AF65-F5344CB8AC3E}">
        <p14:creationId xmlns:p14="http://schemas.microsoft.com/office/powerpoint/2010/main" val="137981257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AA0A4A8-E165-4BE4-9FF4-C7DAA4B4A3B9}"/>
              </a:ext>
            </a:extLst>
          </p:cNvPr>
          <p:cNvSpPr>
            <a:spLocks noGrp="1" noChangeAspect="1"/>
          </p:cNvSpPr>
          <p:nvPr>
            <p:ph type="pic" sz="quarter" idx="14" hasCustomPrompt="1"/>
          </p:nvPr>
        </p:nvSpPr>
        <p:spPr>
          <a:xfrm>
            <a:off x="5047817" y="1408781"/>
            <a:ext cx="2532888" cy="2532888"/>
          </a:xfrm>
          <a:prstGeom prst="ellipse">
            <a:avLst/>
          </a:prstGeom>
          <a:ln>
            <a:noFill/>
          </a:ln>
        </p:spPr>
        <p:txBody>
          <a:bodyPr lIns="0" tIns="0" rIns="0" bIns="0" anchor="ctr"/>
          <a:lstStyle>
            <a:lvl1pPr marL="0" indent="0" algn="l">
              <a:buNone/>
              <a:defRPr sz="1100">
                <a:latin typeface="+mn-lt"/>
              </a:defRPr>
            </a:lvl1pPr>
          </a:lstStyle>
          <a:p>
            <a:r>
              <a:rPr lang="en-IN" dirty="0"/>
              <a:t>Step 1: Insert industry specific image</a:t>
            </a:r>
            <a:br>
              <a:rPr lang="en-IN" dirty="0"/>
            </a:br>
            <a:r>
              <a:rPr lang="en-IN" dirty="0"/>
              <a:t>Step 2: Go to </a:t>
            </a:r>
            <a:r>
              <a:rPr lang="en-US" dirty="0"/>
              <a:t>View &gt;&gt; Slide Master and copy the gradient shape, close the Slide Master and paste the gradient shape on top of the selected image</a:t>
            </a:r>
          </a:p>
        </p:txBody>
      </p:sp>
      <p:sp>
        <p:nvSpPr>
          <p:cNvPr id="11" name="Oval 10">
            <a:extLst>
              <a:ext uri="{FF2B5EF4-FFF2-40B4-BE49-F238E27FC236}">
                <a16:creationId xmlns:a16="http://schemas.microsoft.com/office/drawing/2014/main" id="{3E6F961A-27CF-49DD-BA02-80E0535B4189}"/>
              </a:ext>
            </a:extLst>
          </p:cNvPr>
          <p:cNvSpPr/>
          <p:nvPr userDrawn="1"/>
        </p:nvSpPr>
        <p:spPr>
          <a:xfrm>
            <a:off x="5927471" y="902153"/>
            <a:ext cx="2532414" cy="2532424"/>
          </a:xfrm>
          <a:prstGeom prst="ellipse">
            <a:avLst/>
          </a:prstGeom>
          <a:gradFill flip="none" rotWithShape="1">
            <a:gsLst>
              <a:gs pos="77010">
                <a:schemeClr val="accent1">
                  <a:alpha val="7000"/>
                </a:schemeClr>
              </a:gs>
              <a:gs pos="45000">
                <a:schemeClr val="accent1">
                  <a:alpha val="38000"/>
                </a:schemeClr>
              </a:gs>
              <a:gs pos="0">
                <a:schemeClr val="accent1"/>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4C62829B-E2C5-44BC-B862-8528BA6E42EB}"/>
              </a:ext>
            </a:extLst>
          </p:cNvPr>
          <p:cNvSpPr>
            <a:spLocks noGrp="1"/>
          </p:cNvSpPr>
          <p:nvPr userDrawn="1">
            <p:ph type="body" sz="quarter" idx="11" hasCustomPrompt="1"/>
          </p:nvPr>
        </p:nvSpPr>
        <p:spPr bwMode="gray">
          <a:xfrm>
            <a:off x="318776" y="1276350"/>
            <a:ext cx="5120640" cy="1704242"/>
          </a:xfrm>
        </p:spPr>
        <p:txBody>
          <a:bodyPr lIns="0" tIns="0" rIns="0" bIns="0">
            <a:noAutofit/>
          </a:bodyPr>
          <a:lstStyle>
            <a:lvl1pPr marL="0" indent="0">
              <a:spcAft>
                <a:spcPts val="100"/>
              </a:spcAft>
              <a:buNone/>
              <a:defRPr sz="3200">
                <a:latin typeface="Raleway SemiBold" pitchFamily="2" charset="0"/>
              </a:defRPr>
            </a:lvl1pPr>
            <a:lvl2pPr marL="0" indent="0">
              <a:spcAft>
                <a:spcPts val="100"/>
              </a:spcAft>
              <a:buNone/>
              <a:defRPr sz="2400">
                <a:solidFill>
                  <a:schemeClr val="accent1"/>
                </a:solidFill>
                <a:latin typeface="Raleway SemiBold" pitchFamily="2" charset="0"/>
              </a:defRPr>
            </a:lvl2pPr>
          </a:lstStyle>
          <a:p>
            <a:pPr lvl="0"/>
            <a:r>
              <a:rPr lang="en-US" dirty="0"/>
              <a:t>Title in </a:t>
            </a:r>
            <a:r>
              <a:rPr lang="en-US" dirty="0" err="1"/>
              <a:t>Raleway</a:t>
            </a:r>
            <a:br>
              <a:rPr lang="en-US" dirty="0"/>
            </a:br>
            <a:r>
              <a:rPr lang="en-US" dirty="0" err="1"/>
              <a:t>SemiBold</a:t>
            </a:r>
            <a:r>
              <a:rPr lang="en-US" dirty="0"/>
              <a:t> 32pt</a:t>
            </a:r>
          </a:p>
          <a:p>
            <a:pPr lvl="1"/>
            <a:r>
              <a:rPr lang="en-US" dirty="0"/>
              <a:t>Subtitle in </a:t>
            </a:r>
            <a:r>
              <a:rPr lang="en-US" dirty="0" err="1"/>
              <a:t>Raleway</a:t>
            </a:r>
            <a:r>
              <a:rPr lang="en-US" dirty="0"/>
              <a:t> </a:t>
            </a:r>
            <a:br>
              <a:rPr lang="en-US" dirty="0"/>
            </a:br>
            <a:r>
              <a:rPr lang="en-US" dirty="0" err="1"/>
              <a:t>SemiBold</a:t>
            </a:r>
            <a:r>
              <a:rPr lang="en-US" dirty="0"/>
              <a:t> 24pt</a:t>
            </a:r>
          </a:p>
        </p:txBody>
      </p:sp>
      <p:sp>
        <p:nvSpPr>
          <p:cNvPr id="17" name="Text Placeholder 16">
            <a:extLst>
              <a:ext uri="{FF2B5EF4-FFF2-40B4-BE49-F238E27FC236}">
                <a16:creationId xmlns:a16="http://schemas.microsoft.com/office/drawing/2014/main" id="{B8AE34A7-F4A5-49F5-86B2-EC41ED39E6FE}"/>
              </a:ext>
            </a:extLst>
          </p:cNvPr>
          <p:cNvSpPr>
            <a:spLocks noGrp="1"/>
          </p:cNvSpPr>
          <p:nvPr userDrawn="1">
            <p:ph type="body" sz="quarter" idx="12" hasCustomPrompt="1"/>
          </p:nvPr>
        </p:nvSpPr>
        <p:spPr bwMode="gray">
          <a:xfrm>
            <a:off x="318776" y="3683977"/>
            <a:ext cx="3201843" cy="553998"/>
          </a:xfrm>
        </p:spPr>
        <p:txBody>
          <a:bodyPr wrap="none" lIns="0" tIns="0" rIns="0" bIns="0">
            <a:noAutofit/>
          </a:bodyPr>
          <a:lstStyle>
            <a:lvl1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1pPr>
            <a:lvl2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chemeClr val="tx1"/>
                </a:solidFill>
                <a:latin typeface="Raleway Medium" pitchFamily="2" charset="0"/>
                <a:ea typeface="Verdana" pitchFamily="34" charset="0"/>
                <a:cs typeface="Raleway Medium" pitchFamily="2" charset="0"/>
              </a:defRPr>
            </a:lvl2pPr>
            <a:lvl3pPr marL="0" indent="0" algn="l" defTabSz="914400" rtl="0" eaLnBrk="1" latinLnBrk="0" hangingPunct="1">
              <a:spcBef>
                <a:spcPts val="0"/>
              </a:spcBef>
              <a:spcAft>
                <a:spcPts val="0"/>
              </a:spcAft>
              <a:buClr>
                <a:srgbClr val="0588E8"/>
              </a:buClr>
              <a:buSzPct val="85000"/>
              <a:buFont typeface="Lucida Sans Unicode" pitchFamily="34" charset="0"/>
              <a:buNone/>
              <a:defRPr lang="en-US" sz="1200" kern="1200" baseline="0" dirty="0" smtClean="0">
                <a:solidFill>
                  <a:srgbClr val="808080"/>
                </a:solidFill>
                <a:latin typeface="Raleway Light" pitchFamily="2" charset="0"/>
                <a:ea typeface="Verdana" pitchFamily="34" charset="0"/>
                <a:cs typeface="Verdana" pitchFamily="34" charset="0"/>
              </a:defRPr>
            </a:lvl3pPr>
          </a:lstStyle>
          <a:p>
            <a:pPr lvl="0"/>
            <a:r>
              <a:rPr lang="en-US" dirty="0"/>
              <a:t>Presenter Name</a:t>
            </a:r>
          </a:p>
          <a:p>
            <a:pPr lvl="1"/>
            <a:r>
              <a:rPr lang="en-US" dirty="0"/>
              <a:t>Job Title</a:t>
            </a:r>
          </a:p>
          <a:p>
            <a:pPr lvl="1"/>
            <a:r>
              <a:rPr lang="en-US" dirty="0"/>
              <a:t>dd/mm/</a:t>
            </a:r>
            <a:r>
              <a:rPr lang="en-US" dirty="0" err="1"/>
              <a:t>yyyy</a:t>
            </a:r>
            <a:endParaRPr lang="en-US" dirty="0"/>
          </a:p>
        </p:txBody>
      </p:sp>
      <p:sp>
        <p:nvSpPr>
          <p:cNvPr id="10" name="AddClassification">
            <a:extLst>
              <a:ext uri="{FF2B5EF4-FFF2-40B4-BE49-F238E27FC236}">
                <a16:creationId xmlns:a16="http://schemas.microsoft.com/office/drawing/2014/main" id="{1C5ED923-D00B-4B32-A761-EACBE27AA8F2}"/>
              </a:ext>
            </a:extLst>
          </p:cNvPr>
          <p:cNvSpPr txBox="1">
            <a:spLocks noChangeArrowheads="1"/>
          </p:cNvSpPr>
          <p:nvPr userDrawn="1"/>
        </p:nvSpPr>
        <p:spPr bwMode="gray">
          <a:xfrm>
            <a:off x="4427728" y="4802144"/>
            <a:ext cx="288541"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700" b="0" baseline="0" dirty="0">
                <a:solidFill>
                  <a:schemeClr val="tx1"/>
                </a:solidFill>
                <a:latin typeface="Raleway Medium" pitchFamily="2" charset="0"/>
                <a:ea typeface="Verdana" pitchFamily="34" charset="0"/>
                <a:cs typeface="Verdana" pitchFamily="34" charset="0"/>
              </a:rPr>
              <a:t>© Atos</a:t>
            </a:r>
          </a:p>
        </p:txBody>
      </p:sp>
      <p:pic>
        <p:nvPicPr>
          <p:cNvPr id="7" name="Picture 6">
            <a:extLst>
              <a:ext uri="{FF2B5EF4-FFF2-40B4-BE49-F238E27FC236}">
                <a16:creationId xmlns:a16="http://schemas.microsoft.com/office/drawing/2014/main" id="{AA2F9011-CB78-4B44-9181-AD7ECBE400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32551" y="4525287"/>
            <a:ext cx="1189068" cy="389615"/>
          </a:xfrm>
          <a:prstGeom prst="rect">
            <a:avLst/>
          </a:prstGeom>
        </p:spPr>
      </p:pic>
    </p:spTree>
    <p:extLst>
      <p:ext uri="{BB962C8B-B14F-4D97-AF65-F5344CB8AC3E}">
        <p14:creationId xmlns:p14="http://schemas.microsoft.com/office/powerpoint/2010/main" val="97218771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8500-CE5F-4F59-96C2-296CFAC09E48}"/>
              </a:ext>
            </a:extLst>
          </p:cNvPr>
          <p:cNvSpPr>
            <a:spLocks noGrp="1"/>
          </p:cNvSpPr>
          <p:nvPr>
            <p:ph type="title" hasCustomPrompt="1"/>
          </p:nvPr>
        </p:nvSpPr>
        <p:spPr bwMode="gray">
          <a:xfrm>
            <a:off x="227661" y="123478"/>
            <a:ext cx="8577072" cy="567000"/>
          </a:xfrm>
        </p:spPr>
        <p:txBody>
          <a:bodyPr/>
          <a:lstStyle>
            <a:lvl1pPr>
              <a:defRPr/>
            </a:lvl1pPr>
          </a:lstStyle>
          <a:p>
            <a:r>
              <a:rPr lang="en-US" dirty="0"/>
              <a:t>Content Overview</a:t>
            </a:r>
          </a:p>
        </p:txBody>
      </p:sp>
      <p:sp>
        <p:nvSpPr>
          <p:cNvPr id="7" name="Text Placeholder 6">
            <a:extLst>
              <a:ext uri="{FF2B5EF4-FFF2-40B4-BE49-F238E27FC236}">
                <a16:creationId xmlns:a16="http://schemas.microsoft.com/office/drawing/2014/main" id="{C942F813-D13D-4898-A2BE-1B872D7D58BC}"/>
              </a:ext>
            </a:extLst>
          </p:cNvPr>
          <p:cNvSpPr>
            <a:spLocks noGrp="1"/>
          </p:cNvSpPr>
          <p:nvPr>
            <p:ph type="body" sz="quarter" idx="10" hasCustomPrompt="1"/>
          </p:nvPr>
        </p:nvSpPr>
        <p:spPr bwMode="gray">
          <a:xfrm>
            <a:off x="990599" y="1082386"/>
            <a:ext cx="3383280" cy="550431"/>
          </a:xfrm>
        </p:spPr>
        <p:txBody>
          <a:bodyPr lIns="0" tIns="0" rIns="0" bIns="0"/>
          <a:lstStyle>
            <a:lvl1pPr marL="0" indent="0">
              <a:buNone/>
              <a:defRPr sz="2000">
                <a:latin typeface="+mn-lt"/>
              </a:defRPr>
            </a:lvl1pPr>
          </a:lstStyle>
          <a:p>
            <a:pPr lvl="0"/>
            <a:r>
              <a:rPr lang="en-US" dirty="0"/>
              <a:t>Chapter Title</a:t>
            </a:r>
          </a:p>
        </p:txBody>
      </p:sp>
      <p:sp>
        <p:nvSpPr>
          <p:cNvPr id="8" name="Text Placeholder 6">
            <a:extLst>
              <a:ext uri="{FF2B5EF4-FFF2-40B4-BE49-F238E27FC236}">
                <a16:creationId xmlns:a16="http://schemas.microsoft.com/office/drawing/2014/main" id="{347FEC1B-68F0-49E3-8BE9-A03AAC0A6241}"/>
              </a:ext>
            </a:extLst>
          </p:cNvPr>
          <p:cNvSpPr>
            <a:spLocks noGrp="1"/>
          </p:cNvSpPr>
          <p:nvPr>
            <p:ph type="body" sz="quarter" idx="11" hasCustomPrompt="1"/>
          </p:nvPr>
        </p:nvSpPr>
        <p:spPr bwMode="gray">
          <a:xfrm>
            <a:off x="990599" y="2055668"/>
            <a:ext cx="3383280" cy="550431"/>
          </a:xfrm>
        </p:spPr>
        <p:txBody>
          <a:bodyPr lIns="0" tIns="0" rIns="0" bIns="0"/>
          <a:lstStyle>
            <a:lvl1pPr marL="0" indent="0">
              <a:buNone/>
              <a:defRPr sz="2000">
                <a:latin typeface="+mn-lt"/>
              </a:defRPr>
            </a:lvl1pPr>
          </a:lstStyle>
          <a:p>
            <a:pPr lvl="0"/>
            <a:r>
              <a:rPr lang="en-US" dirty="0"/>
              <a:t>Chapter Title</a:t>
            </a:r>
          </a:p>
        </p:txBody>
      </p:sp>
      <p:sp>
        <p:nvSpPr>
          <p:cNvPr id="9" name="Text Placeholder 6">
            <a:extLst>
              <a:ext uri="{FF2B5EF4-FFF2-40B4-BE49-F238E27FC236}">
                <a16:creationId xmlns:a16="http://schemas.microsoft.com/office/drawing/2014/main" id="{3549CB22-2806-43E4-9527-5624BCB6EC71}"/>
              </a:ext>
            </a:extLst>
          </p:cNvPr>
          <p:cNvSpPr>
            <a:spLocks noGrp="1"/>
          </p:cNvSpPr>
          <p:nvPr>
            <p:ph type="body" sz="quarter" idx="12" hasCustomPrompt="1"/>
          </p:nvPr>
        </p:nvSpPr>
        <p:spPr bwMode="gray">
          <a:xfrm>
            <a:off x="990599" y="3028950"/>
            <a:ext cx="3383280" cy="550431"/>
          </a:xfrm>
        </p:spPr>
        <p:txBody>
          <a:bodyPr lIns="0" tIns="0" rIns="0" bIns="0"/>
          <a:lstStyle>
            <a:lvl1pPr marL="0" indent="0">
              <a:buNone/>
              <a:defRPr sz="2000">
                <a:latin typeface="+mn-lt"/>
              </a:defRPr>
            </a:lvl1pPr>
          </a:lstStyle>
          <a:p>
            <a:pPr lvl="0"/>
            <a:r>
              <a:rPr lang="en-US" dirty="0"/>
              <a:t>Chapter Title</a:t>
            </a:r>
          </a:p>
        </p:txBody>
      </p:sp>
      <p:sp>
        <p:nvSpPr>
          <p:cNvPr id="10" name="Text Placeholder 6">
            <a:extLst>
              <a:ext uri="{FF2B5EF4-FFF2-40B4-BE49-F238E27FC236}">
                <a16:creationId xmlns:a16="http://schemas.microsoft.com/office/drawing/2014/main" id="{69F854CC-480E-4C43-A264-6534CA2A6540}"/>
              </a:ext>
            </a:extLst>
          </p:cNvPr>
          <p:cNvSpPr>
            <a:spLocks noGrp="1"/>
          </p:cNvSpPr>
          <p:nvPr>
            <p:ph type="body" sz="quarter" idx="13" hasCustomPrompt="1"/>
          </p:nvPr>
        </p:nvSpPr>
        <p:spPr bwMode="gray">
          <a:xfrm>
            <a:off x="5421453" y="1082386"/>
            <a:ext cx="3383280" cy="550431"/>
          </a:xfrm>
        </p:spPr>
        <p:txBody>
          <a:bodyPr lIns="0" tIns="0" rIns="0" bIns="0"/>
          <a:lstStyle>
            <a:lvl1pPr marL="0" indent="0">
              <a:buNone/>
              <a:defRPr sz="2000">
                <a:latin typeface="+mn-lt"/>
              </a:defRPr>
            </a:lvl1pPr>
          </a:lstStyle>
          <a:p>
            <a:pPr lvl="0"/>
            <a:r>
              <a:rPr lang="en-US" dirty="0"/>
              <a:t>Chapter Title</a:t>
            </a:r>
          </a:p>
        </p:txBody>
      </p:sp>
      <p:sp>
        <p:nvSpPr>
          <p:cNvPr id="11" name="Text Placeholder 6">
            <a:extLst>
              <a:ext uri="{FF2B5EF4-FFF2-40B4-BE49-F238E27FC236}">
                <a16:creationId xmlns:a16="http://schemas.microsoft.com/office/drawing/2014/main" id="{14CAF380-1CE0-47D8-BF63-BD2BE8A6EF7E}"/>
              </a:ext>
            </a:extLst>
          </p:cNvPr>
          <p:cNvSpPr>
            <a:spLocks noGrp="1"/>
          </p:cNvSpPr>
          <p:nvPr>
            <p:ph type="body" sz="quarter" idx="14" hasCustomPrompt="1"/>
          </p:nvPr>
        </p:nvSpPr>
        <p:spPr bwMode="gray">
          <a:xfrm>
            <a:off x="5421453" y="2055668"/>
            <a:ext cx="3383280" cy="550431"/>
          </a:xfrm>
        </p:spPr>
        <p:txBody>
          <a:bodyPr lIns="0" tIns="0" rIns="0" bIns="0"/>
          <a:lstStyle>
            <a:lvl1pPr marL="0" indent="0">
              <a:buNone/>
              <a:defRPr sz="2000">
                <a:latin typeface="+mn-lt"/>
              </a:defRPr>
            </a:lvl1pPr>
          </a:lstStyle>
          <a:p>
            <a:pPr lvl="0"/>
            <a:r>
              <a:rPr lang="en-US" dirty="0"/>
              <a:t>Chapter Title</a:t>
            </a:r>
          </a:p>
        </p:txBody>
      </p:sp>
      <p:sp>
        <p:nvSpPr>
          <p:cNvPr id="12" name="Text Placeholder 6">
            <a:extLst>
              <a:ext uri="{FF2B5EF4-FFF2-40B4-BE49-F238E27FC236}">
                <a16:creationId xmlns:a16="http://schemas.microsoft.com/office/drawing/2014/main" id="{3F07D1BF-42AE-4960-AA19-EA8FF7BF0DB6}"/>
              </a:ext>
            </a:extLst>
          </p:cNvPr>
          <p:cNvSpPr>
            <a:spLocks noGrp="1"/>
          </p:cNvSpPr>
          <p:nvPr>
            <p:ph type="body" sz="quarter" idx="15" hasCustomPrompt="1"/>
          </p:nvPr>
        </p:nvSpPr>
        <p:spPr bwMode="gray">
          <a:xfrm>
            <a:off x="5421453" y="3028950"/>
            <a:ext cx="3383280" cy="550431"/>
          </a:xfrm>
        </p:spPr>
        <p:txBody>
          <a:bodyPr lIns="0" tIns="0" rIns="0" bIns="0"/>
          <a:lstStyle>
            <a:lvl1pPr marL="0" indent="0">
              <a:buNone/>
              <a:defRPr sz="2000">
                <a:latin typeface="+mn-lt"/>
              </a:defRPr>
            </a:lvl1pPr>
          </a:lstStyle>
          <a:p>
            <a:pPr lvl="0"/>
            <a:r>
              <a:rPr lang="en-US" dirty="0"/>
              <a:t>Chapter Title</a:t>
            </a:r>
          </a:p>
        </p:txBody>
      </p:sp>
      <p:sp>
        <p:nvSpPr>
          <p:cNvPr id="13" name="Text Placeholder 6">
            <a:extLst>
              <a:ext uri="{FF2B5EF4-FFF2-40B4-BE49-F238E27FC236}">
                <a16:creationId xmlns:a16="http://schemas.microsoft.com/office/drawing/2014/main" id="{AD83F0B5-8532-42AC-9FDE-DA41889DF0A4}"/>
              </a:ext>
            </a:extLst>
          </p:cNvPr>
          <p:cNvSpPr>
            <a:spLocks noGrp="1"/>
          </p:cNvSpPr>
          <p:nvPr>
            <p:ph type="body" sz="quarter" idx="16" hasCustomPrompt="1"/>
          </p:nvPr>
        </p:nvSpPr>
        <p:spPr bwMode="gray">
          <a:xfrm>
            <a:off x="326682" y="1082386"/>
            <a:ext cx="331822" cy="307777"/>
          </a:xfrm>
        </p:spPr>
        <p:txBody>
          <a:bodyPr wrap="none" lIns="0" tIns="0" rIns="0" bIns="0">
            <a:spAutoFit/>
          </a:bodyPr>
          <a:lstStyle>
            <a:lvl1pPr marL="0" indent="0">
              <a:buNone/>
              <a:defRPr sz="2000">
                <a:solidFill>
                  <a:schemeClr val="accent1"/>
                </a:solidFill>
                <a:latin typeface="+mj-lt"/>
              </a:defRPr>
            </a:lvl1pPr>
          </a:lstStyle>
          <a:p>
            <a:pPr lvl="0"/>
            <a:r>
              <a:rPr lang="en-US" dirty="0"/>
              <a:t>01.</a:t>
            </a:r>
          </a:p>
        </p:txBody>
      </p:sp>
      <p:sp>
        <p:nvSpPr>
          <p:cNvPr id="14" name="Text Placeholder 6">
            <a:extLst>
              <a:ext uri="{FF2B5EF4-FFF2-40B4-BE49-F238E27FC236}">
                <a16:creationId xmlns:a16="http://schemas.microsoft.com/office/drawing/2014/main" id="{506973D8-023E-4304-AF2C-5E14B5E74DBC}"/>
              </a:ext>
            </a:extLst>
          </p:cNvPr>
          <p:cNvSpPr>
            <a:spLocks noGrp="1"/>
          </p:cNvSpPr>
          <p:nvPr>
            <p:ph type="body" sz="quarter" idx="17" hasCustomPrompt="1"/>
          </p:nvPr>
        </p:nvSpPr>
        <p:spPr bwMode="gray">
          <a:xfrm>
            <a:off x="326682" y="205566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02.</a:t>
            </a:r>
          </a:p>
        </p:txBody>
      </p:sp>
      <p:sp>
        <p:nvSpPr>
          <p:cNvPr id="15" name="Text Placeholder 6">
            <a:extLst>
              <a:ext uri="{FF2B5EF4-FFF2-40B4-BE49-F238E27FC236}">
                <a16:creationId xmlns:a16="http://schemas.microsoft.com/office/drawing/2014/main" id="{4A27ABC0-C61F-4F54-B518-CCA6BBA22BB5}"/>
              </a:ext>
            </a:extLst>
          </p:cNvPr>
          <p:cNvSpPr>
            <a:spLocks noGrp="1"/>
          </p:cNvSpPr>
          <p:nvPr>
            <p:ph type="body" sz="quarter" idx="18" hasCustomPrompt="1"/>
          </p:nvPr>
        </p:nvSpPr>
        <p:spPr bwMode="gray">
          <a:xfrm>
            <a:off x="326682" y="3028950"/>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03.</a:t>
            </a:r>
          </a:p>
        </p:txBody>
      </p:sp>
      <p:sp>
        <p:nvSpPr>
          <p:cNvPr id="16" name="Text Placeholder 6">
            <a:extLst>
              <a:ext uri="{FF2B5EF4-FFF2-40B4-BE49-F238E27FC236}">
                <a16:creationId xmlns:a16="http://schemas.microsoft.com/office/drawing/2014/main" id="{EF03094F-42FA-42F4-8825-CFEF822E272A}"/>
              </a:ext>
            </a:extLst>
          </p:cNvPr>
          <p:cNvSpPr>
            <a:spLocks noGrp="1"/>
          </p:cNvSpPr>
          <p:nvPr>
            <p:ph type="body" sz="quarter" idx="19" hasCustomPrompt="1"/>
          </p:nvPr>
        </p:nvSpPr>
        <p:spPr bwMode="gray">
          <a:xfrm>
            <a:off x="4779179" y="1082386"/>
            <a:ext cx="355867" cy="307777"/>
          </a:xfrm>
        </p:spPr>
        <p:txBody>
          <a:bodyPr wrap="none" lIns="0" tIns="0" rIns="0" bIns="0">
            <a:spAutoFit/>
          </a:bodyPr>
          <a:lstStyle>
            <a:lvl1pPr marL="0" indent="0">
              <a:buNone/>
              <a:defRPr sz="2000">
                <a:solidFill>
                  <a:schemeClr val="accent1"/>
                </a:solidFill>
                <a:latin typeface="+mj-lt"/>
              </a:defRPr>
            </a:lvl1pPr>
          </a:lstStyle>
          <a:p>
            <a:pPr lvl="0"/>
            <a:r>
              <a:rPr lang="en-US" dirty="0"/>
              <a:t>04.</a:t>
            </a:r>
          </a:p>
        </p:txBody>
      </p:sp>
      <p:sp>
        <p:nvSpPr>
          <p:cNvPr id="17" name="Text Placeholder 6">
            <a:extLst>
              <a:ext uri="{FF2B5EF4-FFF2-40B4-BE49-F238E27FC236}">
                <a16:creationId xmlns:a16="http://schemas.microsoft.com/office/drawing/2014/main" id="{2FBF07A3-F7C2-4BCF-827D-B6CB2A336230}"/>
              </a:ext>
            </a:extLst>
          </p:cNvPr>
          <p:cNvSpPr>
            <a:spLocks noGrp="1"/>
          </p:cNvSpPr>
          <p:nvPr>
            <p:ph type="body" sz="quarter" idx="20" hasCustomPrompt="1"/>
          </p:nvPr>
        </p:nvSpPr>
        <p:spPr bwMode="gray">
          <a:xfrm>
            <a:off x="4779179" y="205566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05.</a:t>
            </a:r>
          </a:p>
        </p:txBody>
      </p:sp>
      <p:sp>
        <p:nvSpPr>
          <p:cNvPr id="18" name="Text Placeholder 6">
            <a:extLst>
              <a:ext uri="{FF2B5EF4-FFF2-40B4-BE49-F238E27FC236}">
                <a16:creationId xmlns:a16="http://schemas.microsoft.com/office/drawing/2014/main" id="{8AE22612-FC9E-4469-8E99-65F225DCC96C}"/>
              </a:ext>
            </a:extLst>
          </p:cNvPr>
          <p:cNvSpPr>
            <a:spLocks noGrp="1"/>
          </p:cNvSpPr>
          <p:nvPr>
            <p:ph type="body" sz="quarter" idx="21" hasCustomPrompt="1"/>
          </p:nvPr>
        </p:nvSpPr>
        <p:spPr bwMode="gray">
          <a:xfrm>
            <a:off x="4779179" y="3028950"/>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06.</a:t>
            </a:r>
          </a:p>
        </p:txBody>
      </p:sp>
    </p:spTree>
    <p:extLst>
      <p:ext uri="{BB962C8B-B14F-4D97-AF65-F5344CB8AC3E}">
        <p14:creationId xmlns:p14="http://schemas.microsoft.com/office/powerpoint/2010/main" val="35655326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8500-CE5F-4F59-96C2-296CFAC09E48}"/>
              </a:ext>
            </a:extLst>
          </p:cNvPr>
          <p:cNvSpPr>
            <a:spLocks noGrp="1"/>
          </p:cNvSpPr>
          <p:nvPr>
            <p:ph type="title" hasCustomPrompt="1"/>
          </p:nvPr>
        </p:nvSpPr>
        <p:spPr bwMode="gray">
          <a:xfrm>
            <a:off x="227661" y="123478"/>
            <a:ext cx="8577072" cy="567000"/>
          </a:xfrm>
        </p:spPr>
        <p:txBody>
          <a:bodyPr/>
          <a:lstStyle>
            <a:lvl1pPr>
              <a:defRPr/>
            </a:lvl1pPr>
          </a:lstStyle>
          <a:p>
            <a:r>
              <a:rPr lang="en-US" dirty="0"/>
              <a:t>Content Overview</a:t>
            </a:r>
          </a:p>
        </p:txBody>
      </p:sp>
      <p:sp>
        <p:nvSpPr>
          <p:cNvPr id="7" name="Text Placeholder 6">
            <a:extLst>
              <a:ext uri="{FF2B5EF4-FFF2-40B4-BE49-F238E27FC236}">
                <a16:creationId xmlns:a16="http://schemas.microsoft.com/office/drawing/2014/main" id="{C942F813-D13D-4898-A2BE-1B872D7D58BC}"/>
              </a:ext>
            </a:extLst>
          </p:cNvPr>
          <p:cNvSpPr>
            <a:spLocks noGrp="1"/>
          </p:cNvSpPr>
          <p:nvPr>
            <p:ph type="body" sz="quarter" idx="10" hasCustomPrompt="1"/>
          </p:nvPr>
        </p:nvSpPr>
        <p:spPr bwMode="gray">
          <a:xfrm>
            <a:off x="818902" y="905741"/>
            <a:ext cx="3566160" cy="550431"/>
          </a:xfrm>
        </p:spPr>
        <p:txBody>
          <a:bodyPr lIns="0" tIns="0" rIns="0" bIns="0"/>
          <a:lstStyle>
            <a:lvl1pPr marL="0" indent="0">
              <a:buNone/>
              <a:defRPr sz="1700">
                <a:latin typeface="+mn-lt"/>
              </a:defRPr>
            </a:lvl1pPr>
          </a:lstStyle>
          <a:p>
            <a:pPr lvl="0"/>
            <a:r>
              <a:rPr lang="en-US" dirty="0"/>
              <a:t>Chapter Title</a:t>
            </a:r>
          </a:p>
        </p:txBody>
      </p:sp>
      <p:sp>
        <p:nvSpPr>
          <p:cNvPr id="8" name="Text Placeholder 6">
            <a:extLst>
              <a:ext uri="{FF2B5EF4-FFF2-40B4-BE49-F238E27FC236}">
                <a16:creationId xmlns:a16="http://schemas.microsoft.com/office/drawing/2014/main" id="{347FEC1B-68F0-49E3-8BE9-A03AAC0A6241}"/>
              </a:ext>
            </a:extLst>
          </p:cNvPr>
          <p:cNvSpPr>
            <a:spLocks noGrp="1"/>
          </p:cNvSpPr>
          <p:nvPr>
            <p:ph type="body" sz="quarter" idx="11" hasCustomPrompt="1"/>
          </p:nvPr>
        </p:nvSpPr>
        <p:spPr bwMode="gray">
          <a:xfrm>
            <a:off x="818902" y="1684698"/>
            <a:ext cx="3566160" cy="550431"/>
          </a:xfrm>
        </p:spPr>
        <p:txBody>
          <a:bodyPr lIns="0" tIns="0" rIns="0" bIns="0"/>
          <a:lstStyle>
            <a:lvl1pPr marL="0" indent="0">
              <a:buNone/>
              <a:defRPr sz="1700">
                <a:latin typeface="+mn-lt"/>
              </a:defRPr>
            </a:lvl1pPr>
          </a:lstStyle>
          <a:p>
            <a:pPr lvl="0"/>
            <a:r>
              <a:rPr lang="en-US" dirty="0"/>
              <a:t>Chapter Title</a:t>
            </a:r>
          </a:p>
        </p:txBody>
      </p:sp>
      <p:sp>
        <p:nvSpPr>
          <p:cNvPr id="9" name="Text Placeholder 6">
            <a:extLst>
              <a:ext uri="{FF2B5EF4-FFF2-40B4-BE49-F238E27FC236}">
                <a16:creationId xmlns:a16="http://schemas.microsoft.com/office/drawing/2014/main" id="{3549CB22-2806-43E4-9527-5624BCB6EC71}"/>
              </a:ext>
            </a:extLst>
          </p:cNvPr>
          <p:cNvSpPr>
            <a:spLocks noGrp="1"/>
          </p:cNvSpPr>
          <p:nvPr>
            <p:ph type="body" sz="quarter" idx="12" hasCustomPrompt="1"/>
          </p:nvPr>
        </p:nvSpPr>
        <p:spPr bwMode="gray">
          <a:xfrm>
            <a:off x="818902" y="2463655"/>
            <a:ext cx="3566160" cy="550431"/>
          </a:xfrm>
        </p:spPr>
        <p:txBody>
          <a:bodyPr lIns="0" tIns="0" rIns="0" bIns="0"/>
          <a:lstStyle>
            <a:lvl1pPr marL="0" indent="0">
              <a:buNone/>
              <a:defRPr sz="1700">
                <a:latin typeface="+mn-lt"/>
              </a:defRPr>
            </a:lvl1pPr>
          </a:lstStyle>
          <a:p>
            <a:pPr lvl="0"/>
            <a:r>
              <a:rPr lang="en-US" dirty="0"/>
              <a:t>Chapter Title</a:t>
            </a:r>
          </a:p>
        </p:txBody>
      </p:sp>
      <p:sp>
        <p:nvSpPr>
          <p:cNvPr id="10" name="Text Placeholder 6">
            <a:extLst>
              <a:ext uri="{FF2B5EF4-FFF2-40B4-BE49-F238E27FC236}">
                <a16:creationId xmlns:a16="http://schemas.microsoft.com/office/drawing/2014/main" id="{69F854CC-480E-4C43-A264-6534CA2A6540}"/>
              </a:ext>
            </a:extLst>
          </p:cNvPr>
          <p:cNvSpPr>
            <a:spLocks noGrp="1"/>
          </p:cNvSpPr>
          <p:nvPr>
            <p:ph type="body" sz="quarter" idx="13" hasCustomPrompt="1"/>
          </p:nvPr>
        </p:nvSpPr>
        <p:spPr bwMode="gray">
          <a:xfrm>
            <a:off x="5399624" y="905741"/>
            <a:ext cx="3414176" cy="550431"/>
          </a:xfrm>
        </p:spPr>
        <p:txBody>
          <a:bodyPr lIns="0" tIns="0" rIns="0" bIns="0"/>
          <a:lstStyle>
            <a:lvl1pPr marL="0" indent="0">
              <a:buNone/>
              <a:defRPr sz="1700">
                <a:latin typeface="+mn-lt"/>
              </a:defRPr>
            </a:lvl1pPr>
          </a:lstStyle>
          <a:p>
            <a:pPr lvl="0"/>
            <a:r>
              <a:rPr lang="en-US" dirty="0"/>
              <a:t>Chapter Title</a:t>
            </a:r>
          </a:p>
        </p:txBody>
      </p:sp>
      <p:sp>
        <p:nvSpPr>
          <p:cNvPr id="11" name="Text Placeholder 6">
            <a:extLst>
              <a:ext uri="{FF2B5EF4-FFF2-40B4-BE49-F238E27FC236}">
                <a16:creationId xmlns:a16="http://schemas.microsoft.com/office/drawing/2014/main" id="{14CAF380-1CE0-47D8-BF63-BD2BE8A6EF7E}"/>
              </a:ext>
            </a:extLst>
          </p:cNvPr>
          <p:cNvSpPr>
            <a:spLocks noGrp="1"/>
          </p:cNvSpPr>
          <p:nvPr>
            <p:ph type="body" sz="quarter" idx="14" hasCustomPrompt="1"/>
          </p:nvPr>
        </p:nvSpPr>
        <p:spPr bwMode="gray">
          <a:xfrm>
            <a:off x="5399624" y="1684698"/>
            <a:ext cx="3414176" cy="550431"/>
          </a:xfrm>
        </p:spPr>
        <p:txBody>
          <a:bodyPr lIns="0" tIns="0" rIns="0" bIns="0"/>
          <a:lstStyle>
            <a:lvl1pPr marL="0" indent="0">
              <a:buNone/>
              <a:defRPr sz="1700">
                <a:latin typeface="+mn-lt"/>
              </a:defRPr>
            </a:lvl1pPr>
          </a:lstStyle>
          <a:p>
            <a:pPr lvl="0"/>
            <a:r>
              <a:rPr lang="en-US" dirty="0"/>
              <a:t>Chapter Title</a:t>
            </a:r>
          </a:p>
        </p:txBody>
      </p:sp>
      <p:sp>
        <p:nvSpPr>
          <p:cNvPr id="12" name="Text Placeholder 6">
            <a:extLst>
              <a:ext uri="{FF2B5EF4-FFF2-40B4-BE49-F238E27FC236}">
                <a16:creationId xmlns:a16="http://schemas.microsoft.com/office/drawing/2014/main" id="{3F07D1BF-42AE-4960-AA19-EA8FF7BF0DB6}"/>
              </a:ext>
            </a:extLst>
          </p:cNvPr>
          <p:cNvSpPr>
            <a:spLocks noGrp="1"/>
          </p:cNvSpPr>
          <p:nvPr>
            <p:ph type="body" sz="quarter" idx="15" hasCustomPrompt="1"/>
          </p:nvPr>
        </p:nvSpPr>
        <p:spPr bwMode="gray">
          <a:xfrm>
            <a:off x="5399624" y="2463655"/>
            <a:ext cx="3414176" cy="550431"/>
          </a:xfrm>
        </p:spPr>
        <p:txBody>
          <a:bodyPr lIns="0" tIns="0" rIns="0" bIns="0"/>
          <a:lstStyle>
            <a:lvl1pPr marL="0" indent="0">
              <a:buNone/>
              <a:defRPr sz="1700">
                <a:latin typeface="+mn-lt"/>
              </a:defRPr>
            </a:lvl1pPr>
          </a:lstStyle>
          <a:p>
            <a:pPr lvl="0"/>
            <a:r>
              <a:rPr lang="en-US" dirty="0"/>
              <a:t>Chapter Title</a:t>
            </a:r>
          </a:p>
        </p:txBody>
      </p:sp>
      <p:sp>
        <p:nvSpPr>
          <p:cNvPr id="13" name="Text Placeholder 6">
            <a:extLst>
              <a:ext uri="{FF2B5EF4-FFF2-40B4-BE49-F238E27FC236}">
                <a16:creationId xmlns:a16="http://schemas.microsoft.com/office/drawing/2014/main" id="{AD83F0B5-8532-42AC-9FDE-DA41889DF0A4}"/>
              </a:ext>
            </a:extLst>
          </p:cNvPr>
          <p:cNvSpPr>
            <a:spLocks noGrp="1"/>
          </p:cNvSpPr>
          <p:nvPr>
            <p:ph type="body" sz="quarter" idx="16" hasCustomPrompt="1"/>
          </p:nvPr>
        </p:nvSpPr>
        <p:spPr bwMode="gray">
          <a:xfrm>
            <a:off x="326682" y="864177"/>
            <a:ext cx="331822" cy="307777"/>
          </a:xfrm>
        </p:spPr>
        <p:txBody>
          <a:bodyPr wrap="none" lIns="0" tIns="0" rIns="0" bIns="0">
            <a:spAutoFit/>
          </a:bodyPr>
          <a:lstStyle>
            <a:lvl1pPr marL="0" indent="0">
              <a:buNone/>
              <a:defRPr sz="2000">
                <a:solidFill>
                  <a:schemeClr val="accent1"/>
                </a:solidFill>
                <a:latin typeface="+mj-lt"/>
              </a:defRPr>
            </a:lvl1pPr>
          </a:lstStyle>
          <a:p>
            <a:pPr lvl="0"/>
            <a:r>
              <a:rPr lang="en-US" dirty="0"/>
              <a:t>01.</a:t>
            </a:r>
          </a:p>
        </p:txBody>
      </p:sp>
      <p:sp>
        <p:nvSpPr>
          <p:cNvPr id="14" name="Text Placeholder 6">
            <a:extLst>
              <a:ext uri="{FF2B5EF4-FFF2-40B4-BE49-F238E27FC236}">
                <a16:creationId xmlns:a16="http://schemas.microsoft.com/office/drawing/2014/main" id="{506973D8-023E-4304-AF2C-5E14B5E74DBC}"/>
              </a:ext>
            </a:extLst>
          </p:cNvPr>
          <p:cNvSpPr>
            <a:spLocks noGrp="1"/>
          </p:cNvSpPr>
          <p:nvPr>
            <p:ph type="body" sz="quarter" idx="17" hasCustomPrompt="1"/>
          </p:nvPr>
        </p:nvSpPr>
        <p:spPr bwMode="gray">
          <a:xfrm>
            <a:off x="326682" y="1643134"/>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02.</a:t>
            </a:r>
          </a:p>
        </p:txBody>
      </p:sp>
      <p:sp>
        <p:nvSpPr>
          <p:cNvPr id="15" name="Text Placeholder 6">
            <a:extLst>
              <a:ext uri="{FF2B5EF4-FFF2-40B4-BE49-F238E27FC236}">
                <a16:creationId xmlns:a16="http://schemas.microsoft.com/office/drawing/2014/main" id="{4A27ABC0-C61F-4F54-B518-CCA6BBA22BB5}"/>
              </a:ext>
            </a:extLst>
          </p:cNvPr>
          <p:cNvSpPr>
            <a:spLocks noGrp="1"/>
          </p:cNvSpPr>
          <p:nvPr>
            <p:ph type="body" sz="quarter" idx="18" hasCustomPrompt="1"/>
          </p:nvPr>
        </p:nvSpPr>
        <p:spPr bwMode="gray">
          <a:xfrm>
            <a:off x="326682" y="2422091"/>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03.</a:t>
            </a:r>
          </a:p>
        </p:txBody>
      </p:sp>
      <p:sp>
        <p:nvSpPr>
          <p:cNvPr id="16" name="Text Placeholder 6">
            <a:extLst>
              <a:ext uri="{FF2B5EF4-FFF2-40B4-BE49-F238E27FC236}">
                <a16:creationId xmlns:a16="http://schemas.microsoft.com/office/drawing/2014/main" id="{EF03094F-42FA-42F4-8825-CFEF822E272A}"/>
              </a:ext>
            </a:extLst>
          </p:cNvPr>
          <p:cNvSpPr>
            <a:spLocks noGrp="1"/>
          </p:cNvSpPr>
          <p:nvPr>
            <p:ph type="body" sz="quarter" idx="19" hasCustomPrompt="1"/>
          </p:nvPr>
        </p:nvSpPr>
        <p:spPr bwMode="gray">
          <a:xfrm>
            <a:off x="4908719" y="864177"/>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06.</a:t>
            </a:r>
          </a:p>
        </p:txBody>
      </p:sp>
      <p:sp>
        <p:nvSpPr>
          <p:cNvPr id="17" name="Text Placeholder 6">
            <a:extLst>
              <a:ext uri="{FF2B5EF4-FFF2-40B4-BE49-F238E27FC236}">
                <a16:creationId xmlns:a16="http://schemas.microsoft.com/office/drawing/2014/main" id="{2FBF07A3-F7C2-4BCF-827D-B6CB2A336230}"/>
              </a:ext>
            </a:extLst>
          </p:cNvPr>
          <p:cNvSpPr>
            <a:spLocks noGrp="1"/>
          </p:cNvSpPr>
          <p:nvPr>
            <p:ph type="body" sz="quarter" idx="20" hasCustomPrompt="1"/>
          </p:nvPr>
        </p:nvSpPr>
        <p:spPr bwMode="gray">
          <a:xfrm>
            <a:off x="4908719" y="1643134"/>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07.</a:t>
            </a:r>
          </a:p>
        </p:txBody>
      </p:sp>
      <p:sp>
        <p:nvSpPr>
          <p:cNvPr id="18" name="Text Placeholder 6">
            <a:extLst>
              <a:ext uri="{FF2B5EF4-FFF2-40B4-BE49-F238E27FC236}">
                <a16:creationId xmlns:a16="http://schemas.microsoft.com/office/drawing/2014/main" id="{8AE22612-FC9E-4469-8E99-65F225DCC96C}"/>
              </a:ext>
            </a:extLst>
          </p:cNvPr>
          <p:cNvSpPr>
            <a:spLocks noGrp="1"/>
          </p:cNvSpPr>
          <p:nvPr>
            <p:ph type="body" sz="quarter" idx="21" hasCustomPrompt="1"/>
          </p:nvPr>
        </p:nvSpPr>
        <p:spPr bwMode="gray">
          <a:xfrm>
            <a:off x="4908719" y="2422091"/>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08.</a:t>
            </a:r>
          </a:p>
        </p:txBody>
      </p:sp>
      <p:sp>
        <p:nvSpPr>
          <p:cNvPr id="19" name="Text Placeholder 6">
            <a:extLst>
              <a:ext uri="{FF2B5EF4-FFF2-40B4-BE49-F238E27FC236}">
                <a16:creationId xmlns:a16="http://schemas.microsoft.com/office/drawing/2014/main" id="{C3090E8A-0787-4A5D-96DB-F76ACD9BECDC}"/>
              </a:ext>
            </a:extLst>
          </p:cNvPr>
          <p:cNvSpPr>
            <a:spLocks noGrp="1"/>
          </p:cNvSpPr>
          <p:nvPr>
            <p:ph type="body" sz="quarter" idx="22" hasCustomPrompt="1"/>
          </p:nvPr>
        </p:nvSpPr>
        <p:spPr bwMode="gray">
          <a:xfrm>
            <a:off x="818902" y="3242612"/>
            <a:ext cx="3566160" cy="550431"/>
          </a:xfrm>
        </p:spPr>
        <p:txBody>
          <a:bodyPr lIns="0" tIns="0" rIns="0" bIns="0"/>
          <a:lstStyle>
            <a:lvl1pPr marL="0" indent="0">
              <a:buNone/>
              <a:defRPr sz="1700">
                <a:latin typeface="+mn-lt"/>
              </a:defRPr>
            </a:lvl1pPr>
          </a:lstStyle>
          <a:p>
            <a:pPr lvl="0"/>
            <a:r>
              <a:rPr lang="en-US" dirty="0"/>
              <a:t>Chapter Title</a:t>
            </a:r>
          </a:p>
        </p:txBody>
      </p:sp>
      <p:sp>
        <p:nvSpPr>
          <p:cNvPr id="20" name="Text Placeholder 6">
            <a:extLst>
              <a:ext uri="{FF2B5EF4-FFF2-40B4-BE49-F238E27FC236}">
                <a16:creationId xmlns:a16="http://schemas.microsoft.com/office/drawing/2014/main" id="{901D5959-1473-41DC-9D59-53825CBB6B73}"/>
              </a:ext>
            </a:extLst>
          </p:cNvPr>
          <p:cNvSpPr>
            <a:spLocks noGrp="1"/>
          </p:cNvSpPr>
          <p:nvPr>
            <p:ph type="body" sz="quarter" idx="23" hasCustomPrompt="1"/>
          </p:nvPr>
        </p:nvSpPr>
        <p:spPr bwMode="gray">
          <a:xfrm>
            <a:off x="5399624" y="3242612"/>
            <a:ext cx="3414176" cy="550431"/>
          </a:xfrm>
        </p:spPr>
        <p:txBody>
          <a:bodyPr lIns="0" tIns="0" rIns="0" bIns="0"/>
          <a:lstStyle>
            <a:lvl1pPr marL="0" indent="0">
              <a:buNone/>
              <a:defRPr sz="1700">
                <a:latin typeface="+mn-lt"/>
              </a:defRPr>
            </a:lvl1pPr>
          </a:lstStyle>
          <a:p>
            <a:pPr lvl="0"/>
            <a:r>
              <a:rPr lang="en-US" dirty="0"/>
              <a:t>Chapter Title</a:t>
            </a:r>
          </a:p>
        </p:txBody>
      </p:sp>
      <p:sp>
        <p:nvSpPr>
          <p:cNvPr id="21" name="Text Placeholder 6">
            <a:extLst>
              <a:ext uri="{FF2B5EF4-FFF2-40B4-BE49-F238E27FC236}">
                <a16:creationId xmlns:a16="http://schemas.microsoft.com/office/drawing/2014/main" id="{702FC36F-F25A-4C87-A66F-7B4EBC05D6A2}"/>
              </a:ext>
            </a:extLst>
          </p:cNvPr>
          <p:cNvSpPr>
            <a:spLocks noGrp="1"/>
          </p:cNvSpPr>
          <p:nvPr>
            <p:ph type="body" sz="quarter" idx="24" hasCustomPrompt="1"/>
          </p:nvPr>
        </p:nvSpPr>
        <p:spPr bwMode="gray">
          <a:xfrm>
            <a:off x="326682" y="3201048"/>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04.</a:t>
            </a:r>
          </a:p>
        </p:txBody>
      </p:sp>
      <p:sp>
        <p:nvSpPr>
          <p:cNvPr id="22" name="Text Placeholder 6">
            <a:extLst>
              <a:ext uri="{FF2B5EF4-FFF2-40B4-BE49-F238E27FC236}">
                <a16:creationId xmlns:a16="http://schemas.microsoft.com/office/drawing/2014/main" id="{BA284A63-700D-4451-9DA4-6FC606F546F8}"/>
              </a:ext>
            </a:extLst>
          </p:cNvPr>
          <p:cNvSpPr>
            <a:spLocks noGrp="1"/>
          </p:cNvSpPr>
          <p:nvPr>
            <p:ph type="body" sz="quarter" idx="25" hasCustomPrompt="1"/>
          </p:nvPr>
        </p:nvSpPr>
        <p:spPr bwMode="gray">
          <a:xfrm>
            <a:off x="4908719" y="3201048"/>
            <a:ext cx="367088" cy="307777"/>
          </a:xfrm>
        </p:spPr>
        <p:txBody>
          <a:bodyPr wrap="none" lIns="0" tIns="0" rIns="0" bIns="0">
            <a:spAutoFit/>
          </a:bodyPr>
          <a:lstStyle>
            <a:lvl1pPr marL="0" indent="0">
              <a:buNone/>
              <a:defRPr sz="2000">
                <a:solidFill>
                  <a:schemeClr val="accent1"/>
                </a:solidFill>
                <a:latin typeface="+mj-lt"/>
              </a:defRPr>
            </a:lvl1pPr>
          </a:lstStyle>
          <a:p>
            <a:pPr lvl="0"/>
            <a:r>
              <a:rPr lang="en-US" dirty="0"/>
              <a:t>09.</a:t>
            </a:r>
          </a:p>
        </p:txBody>
      </p:sp>
      <p:sp>
        <p:nvSpPr>
          <p:cNvPr id="23" name="Text Placeholder 6">
            <a:extLst>
              <a:ext uri="{FF2B5EF4-FFF2-40B4-BE49-F238E27FC236}">
                <a16:creationId xmlns:a16="http://schemas.microsoft.com/office/drawing/2014/main" id="{438EB28D-B009-49D2-9147-DD0A78076E17}"/>
              </a:ext>
            </a:extLst>
          </p:cNvPr>
          <p:cNvSpPr>
            <a:spLocks noGrp="1"/>
          </p:cNvSpPr>
          <p:nvPr>
            <p:ph type="body" sz="quarter" idx="26" hasCustomPrompt="1"/>
          </p:nvPr>
        </p:nvSpPr>
        <p:spPr bwMode="gray">
          <a:xfrm>
            <a:off x="818902" y="4021569"/>
            <a:ext cx="3566160" cy="550431"/>
          </a:xfrm>
        </p:spPr>
        <p:txBody>
          <a:bodyPr lIns="0" tIns="0" rIns="0" bIns="0"/>
          <a:lstStyle>
            <a:lvl1pPr marL="0" indent="0">
              <a:buNone/>
              <a:defRPr sz="1700">
                <a:latin typeface="+mn-lt"/>
              </a:defRPr>
            </a:lvl1pPr>
          </a:lstStyle>
          <a:p>
            <a:pPr lvl="0"/>
            <a:r>
              <a:rPr lang="en-US" dirty="0"/>
              <a:t>Chapter Title</a:t>
            </a:r>
          </a:p>
        </p:txBody>
      </p:sp>
      <p:sp>
        <p:nvSpPr>
          <p:cNvPr id="25" name="Text Placeholder 6">
            <a:extLst>
              <a:ext uri="{FF2B5EF4-FFF2-40B4-BE49-F238E27FC236}">
                <a16:creationId xmlns:a16="http://schemas.microsoft.com/office/drawing/2014/main" id="{D8027B8D-F2A1-4112-A6BD-D23FB56BB132}"/>
              </a:ext>
            </a:extLst>
          </p:cNvPr>
          <p:cNvSpPr>
            <a:spLocks noGrp="1"/>
          </p:cNvSpPr>
          <p:nvPr>
            <p:ph type="body" sz="quarter" idx="28" hasCustomPrompt="1"/>
          </p:nvPr>
        </p:nvSpPr>
        <p:spPr bwMode="gray">
          <a:xfrm>
            <a:off x="326682" y="3980005"/>
            <a:ext cx="352661" cy="307777"/>
          </a:xfrm>
        </p:spPr>
        <p:txBody>
          <a:bodyPr wrap="none" lIns="0" tIns="0" rIns="0" bIns="0">
            <a:spAutoFit/>
          </a:bodyPr>
          <a:lstStyle>
            <a:lvl1pPr marL="0" indent="0">
              <a:buNone/>
              <a:defRPr sz="2000">
                <a:solidFill>
                  <a:schemeClr val="accent1"/>
                </a:solidFill>
                <a:latin typeface="+mj-lt"/>
              </a:defRPr>
            </a:lvl1pPr>
          </a:lstStyle>
          <a:p>
            <a:pPr lvl="0"/>
            <a:r>
              <a:rPr lang="en-US" dirty="0"/>
              <a:t>05.</a:t>
            </a:r>
          </a:p>
        </p:txBody>
      </p:sp>
    </p:spTree>
    <p:extLst>
      <p:ext uri="{BB962C8B-B14F-4D97-AF65-F5344CB8AC3E}">
        <p14:creationId xmlns:p14="http://schemas.microsoft.com/office/powerpoint/2010/main" val="22206350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8573500" cy="3584426"/>
          </a:xfrm>
          <a:prstGeom prst="rect">
            <a:avLst/>
          </a:prstGeom>
        </p:spPr>
        <p:txBody>
          <a:bodyPr/>
          <a:lstStyle>
            <a:lvl4pPr>
              <a:defRPr/>
            </a:lvl4pPr>
          </a:lstStyle>
          <a:p>
            <a:pPr lvl="0"/>
            <a:r>
              <a:rPr lang="nl-NL" dirty="0"/>
              <a:t>Paragraph 01 (Raleway Medium 14 pt)</a:t>
            </a:r>
          </a:p>
          <a:p>
            <a:pPr lvl="1"/>
            <a:r>
              <a:rPr lang="nl-NL" dirty="0"/>
              <a:t>Paragraph 02 (Raleway Light 12 pt)</a:t>
            </a:r>
          </a:p>
          <a:p>
            <a:pPr lvl="2"/>
            <a:r>
              <a:rPr lang="nl-NL" dirty="0"/>
              <a:t>Paragraph 03 (Raleway Light 11 pt)</a:t>
            </a:r>
          </a:p>
          <a:p>
            <a:pPr lvl="3"/>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9BC570E9-2A2F-4939-B0C0-AB1431773FBA}"/>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4" name="Text Placeholder 4">
            <a:extLst>
              <a:ext uri="{FF2B5EF4-FFF2-40B4-BE49-F238E27FC236}">
                <a16:creationId xmlns:a16="http://schemas.microsoft.com/office/drawing/2014/main" id="{58DF64B4-820E-44CB-84F9-19FBC3D52E9A}"/>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3217548564"/>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776492415"/>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s onl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F0153-A19B-4CD3-9654-95194F3752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5" name="Rectangle 4">
            <a:extLst>
              <a:ext uri="{FF2B5EF4-FFF2-40B4-BE49-F238E27FC236}">
                <a16:creationId xmlns:a16="http://schemas.microsoft.com/office/drawing/2014/main" id="{86229EAF-9B83-4FB7-B0AC-4B8567BFE9AA}"/>
              </a:ext>
            </a:extLst>
          </p:cNvPr>
          <p:cNvSpPr/>
          <p:nvPr userDrawn="1"/>
        </p:nvSpPr>
        <p:spPr>
          <a:xfrm>
            <a:off x="0" y="0"/>
            <a:ext cx="9144001" cy="5143501"/>
          </a:xfrm>
          <a:prstGeom prst="rect">
            <a:avLst/>
          </a:prstGeom>
          <a:gradFill flip="none" rotWithShape="1">
            <a:gsLst>
              <a:gs pos="0">
                <a:schemeClr val="bg1">
                  <a:alpha val="85000"/>
                </a:schemeClr>
              </a:gs>
              <a:gs pos="9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1586401530"/>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s only 3">
    <p:spTree>
      <p:nvGrpSpPr>
        <p:cNvPr id="1" name=""/>
        <p:cNvGrpSpPr/>
        <p:nvPr/>
      </p:nvGrpSpPr>
      <p:grpSpPr>
        <a:xfrm>
          <a:off x="0" y="0"/>
          <a:ext cx="0" cy="0"/>
          <a:chOff x="0" y="0"/>
          <a:chExt cx="0" cy="0"/>
        </a:xfrm>
      </p:grpSpPr>
      <p:pic>
        <p:nvPicPr>
          <p:cNvPr id="10" name="Picture 13">
            <a:extLst>
              <a:ext uri="{FF2B5EF4-FFF2-40B4-BE49-F238E27FC236}">
                <a16:creationId xmlns:a16="http://schemas.microsoft.com/office/drawing/2014/main" id="{E01B04AF-9527-42E4-BF03-8A2DF836AE4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4457" t="12991" r="127" b="2291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9695F28-C5BD-4536-9C06-B73C3C5521B8}"/>
              </a:ext>
            </a:extLst>
          </p:cNvPr>
          <p:cNvSpPr/>
          <p:nvPr userDrawn="1"/>
        </p:nvSpPr>
        <p:spPr>
          <a:xfrm>
            <a:off x="-1" y="0"/>
            <a:ext cx="9144000" cy="5143501"/>
          </a:xfrm>
          <a:prstGeom prst="rect">
            <a:avLst/>
          </a:prstGeom>
          <a:gradFill flip="none" rotWithShape="1">
            <a:gsLst>
              <a:gs pos="100000">
                <a:schemeClr val="bg1">
                  <a:alpha val="83000"/>
                </a:schemeClr>
              </a:gs>
              <a:gs pos="0">
                <a:schemeClr val="bg1">
                  <a:alpha val="6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255767523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s only 4">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097B86C-78A3-44E8-8E71-C5CC1F19E42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812" b="7812"/>
          <a:stretch/>
        </p:blipFill>
        <p:spPr bwMode="auto">
          <a:xfrm>
            <a:off x="-1" y="1"/>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EFC96B2-538E-442A-A2E4-BC92C02A3F44}"/>
              </a:ext>
            </a:extLst>
          </p:cNvPr>
          <p:cNvSpPr/>
          <p:nvPr userDrawn="1"/>
        </p:nvSpPr>
        <p:spPr>
          <a:xfrm>
            <a:off x="-1" y="0"/>
            <a:ext cx="9144001" cy="5143499"/>
          </a:xfrm>
          <a:prstGeom prst="rect">
            <a:avLst/>
          </a:prstGeom>
          <a:gradFill flip="none" rotWithShape="1">
            <a:gsLst>
              <a:gs pos="885">
                <a:schemeClr val="bg1"/>
              </a:gs>
              <a:gs pos="43000">
                <a:schemeClr val="bg1">
                  <a:alpha val="73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3777140346"/>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 only 5">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6FE915-9B0D-4F44-AFC7-46C453D0F0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11" name="Rectangle 10">
            <a:extLst>
              <a:ext uri="{FF2B5EF4-FFF2-40B4-BE49-F238E27FC236}">
                <a16:creationId xmlns:a16="http://schemas.microsoft.com/office/drawing/2014/main" id="{9FD66ED7-A5E0-461F-99D6-A40CD929A34A}"/>
              </a:ext>
            </a:extLst>
          </p:cNvPr>
          <p:cNvSpPr/>
          <p:nvPr userDrawn="1"/>
        </p:nvSpPr>
        <p:spPr>
          <a:xfrm>
            <a:off x="0" y="0"/>
            <a:ext cx="9144001" cy="5143501"/>
          </a:xfrm>
          <a:prstGeom prst="rect">
            <a:avLst/>
          </a:prstGeom>
          <a:gradFill flip="none" rotWithShape="1">
            <a:gsLst>
              <a:gs pos="30000">
                <a:schemeClr val="bg1">
                  <a:alpha val="70000"/>
                </a:schemeClr>
              </a:gs>
              <a:gs pos="0">
                <a:schemeClr val="bg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855AB8-B6EC-4304-ABBB-CA0A4399AC01}"/>
              </a:ext>
            </a:extLst>
          </p:cNvPr>
          <p:cNvSpPr>
            <a:spLocks noGrp="1"/>
          </p:cNvSpPr>
          <p:nvPr>
            <p:ph type="title" hasCustomPrompt="1"/>
          </p:nvPr>
        </p:nvSpPr>
        <p:spPr bwMode="gray">
          <a:xfrm>
            <a:off x="227661" y="123478"/>
            <a:ext cx="8577072" cy="731520"/>
          </a:xfrm>
        </p:spPr>
        <p:txBody>
          <a:bodyPr/>
          <a:lstStyle/>
          <a:p>
            <a:pPr lvl="0"/>
            <a:r>
              <a:rPr lang="en-US" dirty="0"/>
              <a:t>Title in </a:t>
            </a:r>
            <a:r>
              <a:rPr lang="en-US" dirty="0" err="1"/>
              <a:t>Raleway</a:t>
            </a:r>
            <a:r>
              <a:rPr lang="en-US" dirty="0"/>
              <a:t> </a:t>
            </a:r>
            <a:r>
              <a:rPr lang="en-US" dirty="0" err="1"/>
              <a:t>SemiBold</a:t>
            </a:r>
            <a:r>
              <a:rPr lang="en-US" dirty="0"/>
              <a:t> 20pt</a:t>
            </a:r>
          </a:p>
        </p:txBody>
      </p:sp>
      <p:sp>
        <p:nvSpPr>
          <p:cNvPr id="3" name="Text Placeholder 4">
            <a:extLst>
              <a:ext uri="{FF2B5EF4-FFF2-40B4-BE49-F238E27FC236}">
                <a16:creationId xmlns:a16="http://schemas.microsoft.com/office/drawing/2014/main" id="{4FC3B6DC-AAAC-4B11-9BD4-A2E99D2BCBE1}"/>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6" name="AddCustomFooter#1">
            <a:extLst>
              <a:ext uri="{FF2B5EF4-FFF2-40B4-BE49-F238E27FC236}">
                <a16:creationId xmlns:a16="http://schemas.microsoft.com/office/drawing/2014/main" id="{6B28CBA6-56AE-4972-89C0-74160A1D36AE}"/>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a:extLst>
              <a:ext uri="{FF2B5EF4-FFF2-40B4-BE49-F238E27FC236}">
                <a16:creationId xmlns:a16="http://schemas.microsoft.com/office/drawing/2014/main" id="{53933570-ED27-4968-B7CB-843DB1B470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13685135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27274810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420624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6" name="Content Placeholder 2">
            <a:extLst>
              <a:ext uri="{FF2B5EF4-FFF2-40B4-BE49-F238E27FC236}">
                <a16:creationId xmlns:a16="http://schemas.microsoft.com/office/drawing/2014/main" id="{8F0C999C-E8DD-4EB6-823D-52177C9EEB31}"/>
              </a:ext>
            </a:extLst>
          </p:cNvPr>
          <p:cNvSpPr>
            <a:spLocks noGrp="1"/>
          </p:cNvSpPr>
          <p:nvPr>
            <p:ph idx="11" hasCustomPrompt="1"/>
          </p:nvPr>
        </p:nvSpPr>
        <p:spPr bwMode="gray">
          <a:xfrm>
            <a:off x="4598493" y="987574"/>
            <a:ext cx="420624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C4BDEE2C-DCC8-4415-9CAB-605408617EBD}"/>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5" name="Text Placeholder 4">
            <a:extLst>
              <a:ext uri="{FF2B5EF4-FFF2-40B4-BE49-F238E27FC236}">
                <a16:creationId xmlns:a16="http://schemas.microsoft.com/office/drawing/2014/main" id="{1BBBDA73-A1CA-4046-A0D5-BDDA5C2E2A1F}"/>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4251760161"/>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231233"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6" name="Content Placeholder 2">
            <a:extLst>
              <a:ext uri="{FF2B5EF4-FFF2-40B4-BE49-F238E27FC236}">
                <a16:creationId xmlns:a16="http://schemas.microsoft.com/office/drawing/2014/main" id="{8F0C999C-E8DD-4EB6-823D-52177C9EEB31}"/>
              </a:ext>
            </a:extLst>
          </p:cNvPr>
          <p:cNvSpPr>
            <a:spLocks noGrp="1"/>
          </p:cNvSpPr>
          <p:nvPr>
            <p:ph idx="11" hasCustomPrompt="1"/>
          </p:nvPr>
        </p:nvSpPr>
        <p:spPr bwMode="gray">
          <a:xfrm>
            <a:off x="3155450"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8" name="Content Placeholder 2">
            <a:extLst>
              <a:ext uri="{FF2B5EF4-FFF2-40B4-BE49-F238E27FC236}">
                <a16:creationId xmlns:a16="http://schemas.microsoft.com/office/drawing/2014/main" id="{4B9EAFC4-2931-4078-BD56-0615F35AC039}"/>
              </a:ext>
            </a:extLst>
          </p:cNvPr>
          <p:cNvSpPr>
            <a:spLocks noGrp="1"/>
          </p:cNvSpPr>
          <p:nvPr>
            <p:ph idx="12" hasCustomPrompt="1"/>
          </p:nvPr>
        </p:nvSpPr>
        <p:spPr bwMode="gray">
          <a:xfrm>
            <a:off x="6061533" y="987574"/>
            <a:ext cx="274320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lvl4pPr>
          </a:lstStyle>
          <a:p>
            <a:pPr lvl="0"/>
            <a:r>
              <a:rPr lang="nl-NL" dirty="0"/>
              <a:t>Paragraph 01 </a:t>
            </a:r>
            <a:br>
              <a:rPr lang="nl-NL" dirty="0"/>
            </a:br>
            <a:r>
              <a:rPr lang="nl-NL" dirty="0"/>
              <a:t>(Raleway Medium 14 pt)</a:t>
            </a:r>
          </a:p>
          <a:p>
            <a:pPr lvl="1"/>
            <a:r>
              <a:rPr lang="nl-NL" dirty="0"/>
              <a:t>Paragraph 02 </a:t>
            </a:r>
            <a:br>
              <a:rPr lang="nl-NL" dirty="0"/>
            </a:br>
            <a:r>
              <a:rPr lang="nl-NL" dirty="0"/>
              <a:t>(Raleway Light 12 pt)</a:t>
            </a:r>
          </a:p>
          <a:p>
            <a:pPr lvl="2"/>
            <a:r>
              <a:rPr lang="nl-NL" dirty="0"/>
              <a:t>Paragraph 03 </a:t>
            </a:r>
            <a:br>
              <a:rPr lang="nl-NL" dirty="0"/>
            </a:br>
            <a:r>
              <a:rPr lang="nl-NL" dirty="0"/>
              <a:t>(Raleway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br>
              <a:rPr lang="en-US" dirty="0"/>
            </a:br>
            <a:r>
              <a:rPr lang="en-US" dirty="0"/>
              <a:t>(</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48B33866-2876-4BF0-9DE2-747710DFDDCB}"/>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7" name="Text Placeholder 4">
            <a:extLst>
              <a:ext uri="{FF2B5EF4-FFF2-40B4-BE49-F238E27FC236}">
                <a16:creationId xmlns:a16="http://schemas.microsoft.com/office/drawing/2014/main" id="{01A60ECB-6EBC-4D73-80BF-8386A8B8CD15}"/>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1513770984"/>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with design">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485E858-7277-4523-AC6A-346226C6B618}"/>
              </a:ext>
            </a:extLst>
          </p:cNvPr>
          <p:cNvGrpSpPr/>
          <p:nvPr userDrawn="1"/>
        </p:nvGrpSpPr>
        <p:grpSpPr bwMode="gray">
          <a:xfrm>
            <a:off x="4942429" y="0"/>
            <a:ext cx="4201571" cy="4400550"/>
            <a:chOff x="1271192" y="805323"/>
            <a:chExt cx="4461628" cy="4672922"/>
          </a:xfrm>
        </p:grpSpPr>
        <p:sp>
          <p:nvSpPr>
            <p:cNvPr id="23" name="Freeform: Shape 22">
              <a:extLst>
                <a:ext uri="{FF2B5EF4-FFF2-40B4-BE49-F238E27FC236}">
                  <a16:creationId xmlns:a16="http://schemas.microsoft.com/office/drawing/2014/main" id="{0B2F2D73-3DD3-40BF-8096-F1D0AA2DBD43}"/>
                </a:ext>
              </a:extLst>
            </p:cNvPr>
            <p:cNvSpPr/>
            <p:nvPr userDrawn="1"/>
          </p:nvSpPr>
          <p:spPr bwMode="gray">
            <a:xfrm>
              <a:off x="1271192" y="805324"/>
              <a:ext cx="4461628" cy="4672921"/>
            </a:xfrm>
            <a:custGeom>
              <a:avLst/>
              <a:gdLst>
                <a:gd name="connsiteX0" fmla="*/ 738812 w 4461628"/>
                <a:gd name="connsiteY0" fmla="*/ 0 h 4672921"/>
                <a:gd name="connsiteX1" fmla="*/ 4461628 w 4461628"/>
                <a:gd name="connsiteY1" fmla="*/ 0 h 4672921"/>
                <a:gd name="connsiteX2" fmla="*/ 4461628 w 4461628"/>
                <a:gd name="connsiteY2" fmla="*/ 4110245 h 4672921"/>
                <a:gd name="connsiteX3" fmla="*/ 4345762 w 4461628"/>
                <a:gd name="connsiteY3" fmla="*/ 4196888 h 4672921"/>
                <a:gd name="connsiteX4" fmla="*/ 2787336 w 4461628"/>
                <a:gd name="connsiteY4" fmla="*/ 4672921 h 4672921"/>
                <a:gd name="connsiteX5" fmla="*/ 0 w 4461628"/>
                <a:gd name="connsiteY5" fmla="*/ 1885585 h 4672921"/>
                <a:gd name="connsiteX6" fmla="*/ 636492 w 4461628"/>
                <a:gd name="connsiteY6" fmla="*/ 112581 h 467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1628" h="4672921">
                  <a:moveTo>
                    <a:pt x="738812" y="0"/>
                  </a:moveTo>
                  <a:lnTo>
                    <a:pt x="4461628" y="0"/>
                  </a:lnTo>
                  <a:lnTo>
                    <a:pt x="4461628" y="4110245"/>
                  </a:lnTo>
                  <a:lnTo>
                    <a:pt x="4345762" y="4196888"/>
                  </a:lnTo>
                  <a:cubicBezTo>
                    <a:pt x="3900900" y="4497431"/>
                    <a:pt x="3364612" y="4672921"/>
                    <a:pt x="2787336" y="4672921"/>
                  </a:cubicBezTo>
                  <a:cubicBezTo>
                    <a:pt x="1247933" y="4672921"/>
                    <a:pt x="0" y="3424988"/>
                    <a:pt x="0" y="1885585"/>
                  </a:cubicBezTo>
                  <a:cubicBezTo>
                    <a:pt x="0" y="1212096"/>
                    <a:pt x="238862" y="594397"/>
                    <a:pt x="636492" y="112581"/>
                  </a:cubicBezTo>
                  <a:close/>
                </a:path>
              </a:pathLst>
            </a:custGeom>
            <a:gradFill flip="none" rotWithShape="1">
              <a:gsLst>
                <a:gs pos="46000">
                  <a:srgbClr val="039BDA">
                    <a:alpha val="38000"/>
                  </a:srgbClr>
                </a:gs>
                <a:gs pos="0">
                  <a:schemeClr val="accent1"/>
                </a:gs>
                <a:gs pos="100000">
                  <a:schemeClr val="accent1">
                    <a:alpha val="0"/>
                  </a:schemeClr>
                </a:gs>
              </a:gsLst>
              <a:lin ang="168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C464B45B-BE47-4C67-90A6-19379D104E55}"/>
                </a:ext>
              </a:extLst>
            </p:cNvPr>
            <p:cNvSpPr/>
            <p:nvPr userDrawn="1"/>
          </p:nvSpPr>
          <p:spPr bwMode="gray">
            <a:xfrm>
              <a:off x="2875525" y="805323"/>
              <a:ext cx="2857295" cy="2998788"/>
            </a:xfrm>
            <a:custGeom>
              <a:avLst/>
              <a:gdLst>
                <a:gd name="connsiteX0" fmla="*/ 43110 w 2857295"/>
                <a:gd name="connsiteY0" fmla="*/ 0 h 2998788"/>
                <a:gd name="connsiteX1" fmla="*/ 2857295 w 2857295"/>
                <a:gd name="connsiteY1" fmla="*/ 0 h 2998788"/>
                <a:gd name="connsiteX2" fmla="*/ 2857295 w 2857295"/>
                <a:gd name="connsiteY2" fmla="*/ 2977273 h 2998788"/>
                <a:gd name="connsiteX3" fmla="*/ 2802326 w 2857295"/>
                <a:gd name="connsiteY3" fmla="*/ 2985662 h 2998788"/>
                <a:gd name="connsiteX4" fmla="*/ 2542382 w 2857295"/>
                <a:gd name="connsiteY4" fmla="*/ 2998788 h 2998788"/>
                <a:gd name="connsiteX5" fmla="*/ 0 w 2857295"/>
                <a:gd name="connsiteY5" fmla="*/ 456406 h 2998788"/>
                <a:gd name="connsiteX6" fmla="*/ 13126 w 2857295"/>
                <a:gd name="connsiteY6" fmla="*/ 196462 h 299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295" h="2998788">
                  <a:moveTo>
                    <a:pt x="43110" y="0"/>
                  </a:moveTo>
                  <a:lnTo>
                    <a:pt x="2857295" y="0"/>
                  </a:lnTo>
                  <a:lnTo>
                    <a:pt x="2857295" y="2977273"/>
                  </a:lnTo>
                  <a:lnTo>
                    <a:pt x="2802326" y="2985662"/>
                  </a:lnTo>
                  <a:cubicBezTo>
                    <a:pt x="2716859" y="2994342"/>
                    <a:pt x="2630140" y="2998788"/>
                    <a:pt x="2542382" y="2998788"/>
                  </a:cubicBezTo>
                  <a:cubicBezTo>
                    <a:pt x="1138263" y="2998788"/>
                    <a:pt x="0" y="1860525"/>
                    <a:pt x="0" y="456406"/>
                  </a:cubicBezTo>
                  <a:cubicBezTo>
                    <a:pt x="0" y="368649"/>
                    <a:pt x="4447" y="281930"/>
                    <a:pt x="13126" y="196462"/>
                  </a:cubicBezTo>
                  <a:close/>
                </a:path>
              </a:pathLst>
            </a:custGeom>
            <a:solidFill>
              <a:schemeClr val="accent2">
                <a:alpha val="2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Content Placeholder 2">
            <a:extLst>
              <a:ext uri="{FF2B5EF4-FFF2-40B4-BE49-F238E27FC236}">
                <a16:creationId xmlns:a16="http://schemas.microsoft.com/office/drawing/2014/main" id="{6C20DF42-863D-4864-B783-B1EC7CEE7910}"/>
              </a:ext>
            </a:extLst>
          </p:cNvPr>
          <p:cNvSpPr>
            <a:spLocks noGrp="1"/>
          </p:cNvSpPr>
          <p:nvPr>
            <p:ph idx="1" hasCustomPrompt="1"/>
          </p:nvPr>
        </p:nvSpPr>
        <p:spPr bwMode="gray">
          <a:xfrm>
            <a:off x="231233" y="987574"/>
            <a:ext cx="4754880" cy="3584426"/>
          </a:xfrm>
          <a:prstGeom prst="rect">
            <a:avLst/>
          </a:prstGeom>
        </p:spPr>
        <p:txBody>
          <a:bodyPr/>
          <a:lstStyle>
            <a:lvl1pPr>
              <a:lnSpc>
                <a:spcPct val="100000"/>
              </a:lnSpc>
              <a:spcAft>
                <a:spcPts val="400"/>
              </a:spcAft>
              <a:defRPr/>
            </a:lvl1pPr>
            <a:lvl2pPr>
              <a:lnSpc>
                <a:spcPct val="100000"/>
              </a:lnSpc>
              <a:spcAft>
                <a:spcPts val="400"/>
              </a:spcAft>
              <a:defRPr/>
            </a:lvl2pPr>
            <a:lvl3pPr>
              <a:lnSpc>
                <a:spcPct val="100000"/>
              </a:lnSpc>
              <a:spcAft>
                <a:spcPts val="400"/>
              </a:spcAft>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9" name="Content Placeholder 2">
            <a:extLst>
              <a:ext uri="{FF2B5EF4-FFF2-40B4-BE49-F238E27FC236}">
                <a16:creationId xmlns:a16="http://schemas.microsoft.com/office/drawing/2014/main" id="{1DBE6B0A-11C9-4607-AEBB-04B9ED54F675}"/>
              </a:ext>
            </a:extLst>
          </p:cNvPr>
          <p:cNvSpPr>
            <a:spLocks noGrp="1"/>
          </p:cNvSpPr>
          <p:nvPr>
            <p:ph idx="11" hasCustomPrompt="1"/>
          </p:nvPr>
        </p:nvSpPr>
        <p:spPr bwMode="gray">
          <a:xfrm>
            <a:off x="5147133" y="987574"/>
            <a:ext cx="3657600" cy="3584426"/>
          </a:xfrm>
          <a:prstGeom prst="rect">
            <a:avLst/>
          </a:prstGeom>
        </p:spPr>
        <p:txBody>
          <a:bodyPr/>
          <a:lstStyle>
            <a:lvl1pPr>
              <a:lnSpc>
                <a:spcPct val="100000"/>
              </a:lnSpc>
              <a:spcAft>
                <a:spcPts val="400"/>
              </a:spcAft>
              <a:defRPr>
                <a:solidFill>
                  <a:schemeClr val="tx1"/>
                </a:solidFill>
              </a:defRPr>
            </a:lvl1pPr>
            <a:lvl2pPr>
              <a:lnSpc>
                <a:spcPct val="100000"/>
              </a:lnSpc>
              <a:spcAft>
                <a:spcPts val="400"/>
              </a:spcAft>
              <a:defRPr>
                <a:solidFill>
                  <a:schemeClr val="tx1"/>
                </a:solidFill>
              </a:defRPr>
            </a:lvl2pPr>
            <a:lvl3pPr>
              <a:lnSpc>
                <a:spcPct val="100000"/>
              </a:lnSpc>
              <a:spcAft>
                <a:spcPts val="400"/>
              </a:spcAft>
              <a:defRPr>
                <a:solidFill>
                  <a:schemeClr val="tx1"/>
                </a:solidFill>
              </a:defRPr>
            </a:lvl3pPr>
            <a:lvl4pPr marL="658368" marR="0" indent="-164592" algn="l" defTabSz="914400" rtl="0" eaLnBrk="1" fontAlgn="auto" latinLnBrk="0" hangingPunct="1">
              <a:lnSpc>
                <a:spcPct val="100000"/>
              </a:lnSpc>
              <a:spcBef>
                <a:spcPts val="0"/>
              </a:spcBef>
              <a:spcAft>
                <a:spcPts val="400"/>
              </a:spcAft>
              <a:buClr>
                <a:schemeClr val="tx1"/>
              </a:buClr>
              <a:buSzTx/>
              <a:buFont typeface="Arial" panose="020B0604020202020204" pitchFamily="34" charset="0"/>
              <a:buChar char="•"/>
              <a:tabLst/>
              <a:defRPr>
                <a:solidFill>
                  <a:schemeClr val="tx1"/>
                </a:solidFill>
              </a:defRPr>
            </a:lvl4pPr>
          </a:lstStyle>
          <a:p>
            <a:pPr lvl="0"/>
            <a:r>
              <a:rPr lang="nl-NL" dirty="0"/>
              <a:t>Paragraph 01 (Raleway Medium 14 pt)</a:t>
            </a:r>
          </a:p>
          <a:p>
            <a:pPr lvl="1"/>
            <a:r>
              <a:rPr lang="nl-NL" dirty="0"/>
              <a:t>Paragraph 02 (Raleway Light 12 pt)</a:t>
            </a:r>
          </a:p>
          <a:p>
            <a:pPr lvl="2"/>
            <a:r>
              <a:rPr lang="nl-NL" dirty="0"/>
              <a:t>Paragraph 03 (Raleway Light 11 pt)</a:t>
            </a:r>
          </a:p>
          <a:p>
            <a:pPr marL="658368" marR="0" lvl="3" indent="-164592" algn="l" defTabSz="914400" rtl="0" eaLnBrk="1" fontAlgn="auto" latinLnBrk="0" hangingPunct="1">
              <a:lnSpc>
                <a:spcPct val="100000"/>
              </a:lnSpc>
              <a:spcBef>
                <a:spcPts val="0"/>
              </a:spcBef>
              <a:spcAft>
                <a:spcPts val="300"/>
              </a:spcAft>
              <a:buClr>
                <a:schemeClr val="tx1"/>
              </a:buClr>
              <a:buSzTx/>
              <a:buFont typeface="Arial" panose="020B0604020202020204" pitchFamily="34" charset="0"/>
              <a:buChar char="•"/>
              <a:tabLst/>
              <a:defRPr/>
            </a:pPr>
            <a:r>
              <a:rPr lang="en-US" dirty="0"/>
              <a:t>Paragraph 04 (</a:t>
            </a:r>
            <a:r>
              <a:rPr lang="en-US" dirty="0" err="1"/>
              <a:t>Raleway</a:t>
            </a:r>
            <a:r>
              <a:rPr lang="en-US" dirty="0"/>
              <a:t> Light 10 </a:t>
            </a:r>
            <a:r>
              <a:rPr lang="en-US" dirty="0" err="1"/>
              <a:t>pt</a:t>
            </a:r>
            <a:r>
              <a:rPr lang="en-US" dirty="0"/>
              <a:t>)</a:t>
            </a:r>
            <a:endParaRPr lang="nl-NL" dirty="0"/>
          </a:p>
        </p:txBody>
      </p:sp>
      <p:sp>
        <p:nvSpPr>
          <p:cNvPr id="2" name="Title 1">
            <a:extLst>
              <a:ext uri="{FF2B5EF4-FFF2-40B4-BE49-F238E27FC236}">
                <a16:creationId xmlns:a16="http://schemas.microsoft.com/office/drawing/2014/main" id="{6625216C-BD30-4E0C-98A7-B66CA3B490D4}"/>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8" name="Text Placeholder 4">
            <a:extLst>
              <a:ext uri="{FF2B5EF4-FFF2-40B4-BE49-F238E27FC236}">
                <a16:creationId xmlns:a16="http://schemas.microsoft.com/office/drawing/2014/main" id="{51A3424B-3137-4162-8F0D-DFDAB92C0D28}"/>
              </a:ext>
            </a:extLst>
          </p:cNvPr>
          <p:cNvSpPr>
            <a:spLocks noGrp="1"/>
          </p:cNvSpPr>
          <p:nvPr>
            <p:ph type="body" sz="quarter" idx="10"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1515097642"/>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x 3 Table format">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D2044E8-B170-4670-93E7-0D73DE2C2BA1}"/>
              </a:ext>
            </a:extLst>
          </p:cNvPr>
          <p:cNvSpPr/>
          <p:nvPr userDrawn="1"/>
        </p:nvSpPr>
        <p:spPr bwMode="gray">
          <a:xfrm>
            <a:off x="2894197" y="1074738"/>
            <a:ext cx="286734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17" name="Rectangle: Rounded Corners 16">
            <a:extLst>
              <a:ext uri="{FF2B5EF4-FFF2-40B4-BE49-F238E27FC236}">
                <a16:creationId xmlns:a16="http://schemas.microsoft.com/office/drawing/2014/main" id="{60471C9D-9067-4CE4-9B0A-0516F060B6DD}"/>
              </a:ext>
            </a:extLst>
          </p:cNvPr>
          <p:cNvSpPr/>
          <p:nvPr userDrawn="1"/>
        </p:nvSpPr>
        <p:spPr bwMode="gray">
          <a:xfrm>
            <a:off x="5948046" y="1074738"/>
            <a:ext cx="286734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13" name="Rectangle: Rounded Corners 12">
            <a:extLst>
              <a:ext uri="{FF2B5EF4-FFF2-40B4-BE49-F238E27FC236}">
                <a16:creationId xmlns:a16="http://schemas.microsoft.com/office/drawing/2014/main" id="{0AAC43FA-2C17-4310-975D-9F2CC8E8A130}"/>
              </a:ext>
            </a:extLst>
          </p:cNvPr>
          <p:cNvSpPr/>
          <p:nvPr userDrawn="1"/>
        </p:nvSpPr>
        <p:spPr bwMode="gray">
          <a:xfrm>
            <a:off x="323850" y="1748900"/>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14" name="Rectangle: Rounded Corners 13">
            <a:extLst>
              <a:ext uri="{FF2B5EF4-FFF2-40B4-BE49-F238E27FC236}">
                <a16:creationId xmlns:a16="http://schemas.microsoft.com/office/drawing/2014/main" id="{EA29D3CB-04E1-4254-96D2-04A5B8CB64A8}"/>
              </a:ext>
            </a:extLst>
          </p:cNvPr>
          <p:cNvSpPr/>
          <p:nvPr userDrawn="1"/>
        </p:nvSpPr>
        <p:spPr bwMode="gray">
          <a:xfrm>
            <a:off x="323850" y="2747639"/>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15" name="Rectangle: Rounded Corners 14">
            <a:extLst>
              <a:ext uri="{FF2B5EF4-FFF2-40B4-BE49-F238E27FC236}">
                <a16:creationId xmlns:a16="http://schemas.microsoft.com/office/drawing/2014/main" id="{363853CF-3336-48A6-A5C4-BD73780749EA}"/>
              </a:ext>
            </a:extLst>
          </p:cNvPr>
          <p:cNvSpPr/>
          <p:nvPr userDrawn="1"/>
        </p:nvSpPr>
        <p:spPr bwMode="gray">
          <a:xfrm>
            <a:off x="323850" y="3746377"/>
            <a:ext cx="2383839" cy="825623"/>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latin typeface="+mj-lt"/>
            </a:endParaRPr>
          </a:p>
        </p:txBody>
      </p:sp>
      <p:sp>
        <p:nvSpPr>
          <p:cNvPr id="20" name="Text Placeholder 5">
            <a:extLst>
              <a:ext uri="{FF2B5EF4-FFF2-40B4-BE49-F238E27FC236}">
                <a16:creationId xmlns:a16="http://schemas.microsoft.com/office/drawing/2014/main" id="{865DE240-9DED-468B-8408-87FDDC1791EE}"/>
              </a:ext>
            </a:extLst>
          </p:cNvPr>
          <p:cNvSpPr>
            <a:spLocks noGrp="1"/>
          </p:cNvSpPr>
          <p:nvPr>
            <p:ph type="body" sz="quarter" idx="14" hasCustomPrompt="1"/>
          </p:nvPr>
        </p:nvSpPr>
        <p:spPr bwMode="gray">
          <a:xfrm>
            <a:off x="323850" y="1748900"/>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1" name="Text Placeholder 5">
            <a:extLst>
              <a:ext uri="{FF2B5EF4-FFF2-40B4-BE49-F238E27FC236}">
                <a16:creationId xmlns:a16="http://schemas.microsoft.com/office/drawing/2014/main" id="{24221231-F65C-444E-86F3-11E362190CDA}"/>
              </a:ext>
            </a:extLst>
          </p:cNvPr>
          <p:cNvSpPr>
            <a:spLocks noGrp="1"/>
          </p:cNvSpPr>
          <p:nvPr>
            <p:ph type="body" sz="quarter" idx="15" hasCustomPrompt="1"/>
          </p:nvPr>
        </p:nvSpPr>
        <p:spPr bwMode="gray">
          <a:xfrm>
            <a:off x="323850" y="2747639"/>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2" name="Text Placeholder 5">
            <a:extLst>
              <a:ext uri="{FF2B5EF4-FFF2-40B4-BE49-F238E27FC236}">
                <a16:creationId xmlns:a16="http://schemas.microsoft.com/office/drawing/2014/main" id="{2482BD1E-38F6-47D7-BBAC-A70C8E7A28F6}"/>
              </a:ext>
            </a:extLst>
          </p:cNvPr>
          <p:cNvSpPr>
            <a:spLocks noGrp="1"/>
          </p:cNvSpPr>
          <p:nvPr>
            <p:ph type="body" sz="quarter" idx="16" hasCustomPrompt="1"/>
          </p:nvPr>
        </p:nvSpPr>
        <p:spPr bwMode="gray">
          <a:xfrm>
            <a:off x="323850" y="3746377"/>
            <a:ext cx="2386584" cy="822960"/>
          </a:xfrm>
        </p:spPr>
        <p:txBody>
          <a:bodyPr lIns="91440" tIns="91440" rIns="91440" bIns="45720" anchor="t"/>
          <a:lstStyle>
            <a:lvl1pPr marL="0" indent="0" algn="l">
              <a:buNone/>
              <a:defRPr sz="1200">
                <a:latin typeface="+mj-lt"/>
              </a:defRPr>
            </a:lvl1pPr>
          </a:lstStyle>
          <a:p>
            <a:pPr lvl="0"/>
            <a:r>
              <a:rPr lang="en-US" dirty="0"/>
              <a:t>Text</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2" name="Text Placeholder 4">
            <a:extLst>
              <a:ext uri="{FF2B5EF4-FFF2-40B4-BE49-F238E27FC236}">
                <a16:creationId xmlns:a16="http://schemas.microsoft.com/office/drawing/2014/main" id="{20E81642-44FE-49E3-9BF9-79C2AC852D3A}"/>
              </a:ext>
            </a:extLst>
          </p:cNvPr>
          <p:cNvSpPr>
            <a:spLocks noGrp="1"/>
          </p:cNvSpPr>
          <p:nvPr>
            <p:ph type="body" sz="quarter" idx="10"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19" name="Text Placeholder 5">
            <a:extLst>
              <a:ext uri="{FF2B5EF4-FFF2-40B4-BE49-F238E27FC236}">
                <a16:creationId xmlns:a16="http://schemas.microsoft.com/office/drawing/2014/main" id="{DF47391B-86BB-448B-BDAB-35ECA05C01C8}"/>
              </a:ext>
            </a:extLst>
          </p:cNvPr>
          <p:cNvSpPr>
            <a:spLocks noGrp="1"/>
          </p:cNvSpPr>
          <p:nvPr>
            <p:ph type="body" sz="quarter" idx="13" hasCustomPrompt="1"/>
          </p:nvPr>
        </p:nvSpPr>
        <p:spPr bwMode="gray">
          <a:xfrm>
            <a:off x="2894197" y="1748900"/>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3" name="Text Placeholder 5">
            <a:extLst>
              <a:ext uri="{FF2B5EF4-FFF2-40B4-BE49-F238E27FC236}">
                <a16:creationId xmlns:a16="http://schemas.microsoft.com/office/drawing/2014/main" id="{DFD8F45F-7B56-4332-AF85-2AE6A07C0D23}"/>
              </a:ext>
            </a:extLst>
          </p:cNvPr>
          <p:cNvSpPr>
            <a:spLocks noGrp="1"/>
          </p:cNvSpPr>
          <p:nvPr>
            <p:ph type="body" sz="quarter" idx="17" hasCustomPrompt="1"/>
          </p:nvPr>
        </p:nvSpPr>
        <p:spPr bwMode="gray">
          <a:xfrm>
            <a:off x="2894197" y="2747639"/>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4" name="Text Placeholder 5">
            <a:extLst>
              <a:ext uri="{FF2B5EF4-FFF2-40B4-BE49-F238E27FC236}">
                <a16:creationId xmlns:a16="http://schemas.microsoft.com/office/drawing/2014/main" id="{CDE47660-6FF5-4273-927F-10B15F30F6BA}"/>
              </a:ext>
            </a:extLst>
          </p:cNvPr>
          <p:cNvSpPr>
            <a:spLocks noGrp="1"/>
          </p:cNvSpPr>
          <p:nvPr>
            <p:ph type="body" sz="quarter" idx="18" hasCustomPrompt="1"/>
          </p:nvPr>
        </p:nvSpPr>
        <p:spPr bwMode="gray">
          <a:xfrm>
            <a:off x="2894197" y="3746377"/>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5" name="Text Placeholder 5">
            <a:extLst>
              <a:ext uri="{FF2B5EF4-FFF2-40B4-BE49-F238E27FC236}">
                <a16:creationId xmlns:a16="http://schemas.microsoft.com/office/drawing/2014/main" id="{A0B1C8B2-9DC8-4FF8-A533-631CF381CF76}"/>
              </a:ext>
            </a:extLst>
          </p:cNvPr>
          <p:cNvSpPr>
            <a:spLocks noGrp="1"/>
          </p:cNvSpPr>
          <p:nvPr>
            <p:ph type="body" sz="quarter" idx="19" hasCustomPrompt="1"/>
          </p:nvPr>
        </p:nvSpPr>
        <p:spPr bwMode="gray">
          <a:xfrm>
            <a:off x="5948046" y="1748900"/>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6" name="Text Placeholder 5">
            <a:extLst>
              <a:ext uri="{FF2B5EF4-FFF2-40B4-BE49-F238E27FC236}">
                <a16:creationId xmlns:a16="http://schemas.microsoft.com/office/drawing/2014/main" id="{CDB831E6-1489-49ED-9F9D-7DAAC230B4E6}"/>
              </a:ext>
            </a:extLst>
          </p:cNvPr>
          <p:cNvSpPr>
            <a:spLocks noGrp="1"/>
          </p:cNvSpPr>
          <p:nvPr>
            <p:ph type="body" sz="quarter" idx="20" hasCustomPrompt="1"/>
          </p:nvPr>
        </p:nvSpPr>
        <p:spPr bwMode="gray">
          <a:xfrm>
            <a:off x="5948046" y="2747639"/>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7" name="Text Placeholder 5">
            <a:extLst>
              <a:ext uri="{FF2B5EF4-FFF2-40B4-BE49-F238E27FC236}">
                <a16:creationId xmlns:a16="http://schemas.microsoft.com/office/drawing/2014/main" id="{63D5D76A-D62F-4F95-80F9-A22030B23127}"/>
              </a:ext>
            </a:extLst>
          </p:cNvPr>
          <p:cNvSpPr>
            <a:spLocks noGrp="1"/>
          </p:cNvSpPr>
          <p:nvPr>
            <p:ph type="body" sz="quarter" idx="21" hasCustomPrompt="1"/>
          </p:nvPr>
        </p:nvSpPr>
        <p:spPr bwMode="gray">
          <a:xfrm>
            <a:off x="5948046" y="3746377"/>
            <a:ext cx="2871216" cy="822960"/>
          </a:xfrm>
        </p:spPr>
        <p:txBody>
          <a:bodyPr lIns="91440" tIns="45720" rIns="91440" bIns="45720" anchor="t"/>
          <a:lstStyle>
            <a:lvl1pPr marL="0" indent="0" algn="l">
              <a:buNone/>
              <a:defRPr sz="1200">
                <a:latin typeface="+mn-lt"/>
              </a:defRPr>
            </a:lvl1pPr>
          </a:lstStyle>
          <a:p>
            <a:pPr lvl="0"/>
            <a:r>
              <a:rPr lang="en-US" dirty="0"/>
              <a:t>Text</a:t>
            </a:r>
          </a:p>
        </p:txBody>
      </p:sp>
      <p:sp>
        <p:nvSpPr>
          <p:cNvPr id="28" name="Text Placeholder 5">
            <a:extLst>
              <a:ext uri="{FF2B5EF4-FFF2-40B4-BE49-F238E27FC236}">
                <a16:creationId xmlns:a16="http://schemas.microsoft.com/office/drawing/2014/main" id="{9F96D3A1-11B2-4382-8EB9-8DA25C910034}"/>
              </a:ext>
            </a:extLst>
          </p:cNvPr>
          <p:cNvSpPr>
            <a:spLocks noGrp="1"/>
          </p:cNvSpPr>
          <p:nvPr>
            <p:ph type="body" sz="quarter" idx="22" hasCustomPrompt="1"/>
          </p:nvPr>
        </p:nvSpPr>
        <p:spPr bwMode="gray">
          <a:xfrm>
            <a:off x="2894197" y="1074738"/>
            <a:ext cx="2871216" cy="539496"/>
          </a:xfrm>
        </p:spPr>
        <p:txBody>
          <a:bodyPr lIns="91440" tIns="45720" rIns="91440" bIns="45720" anchor="ctr"/>
          <a:lstStyle>
            <a:lvl1pPr marL="0" indent="0" algn="l">
              <a:buNone/>
              <a:defRPr sz="1400">
                <a:solidFill>
                  <a:schemeClr val="accent1"/>
                </a:solidFill>
                <a:latin typeface="+mj-lt"/>
              </a:defRPr>
            </a:lvl1pPr>
          </a:lstStyle>
          <a:p>
            <a:pPr lvl="0"/>
            <a:r>
              <a:rPr lang="en-US" dirty="0"/>
              <a:t>Title</a:t>
            </a:r>
          </a:p>
        </p:txBody>
      </p:sp>
      <p:sp>
        <p:nvSpPr>
          <p:cNvPr id="29" name="Text Placeholder 5">
            <a:extLst>
              <a:ext uri="{FF2B5EF4-FFF2-40B4-BE49-F238E27FC236}">
                <a16:creationId xmlns:a16="http://schemas.microsoft.com/office/drawing/2014/main" id="{A80A609B-1E9B-43D5-9C67-882D8D8F76A0}"/>
              </a:ext>
            </a:extLst>
          </p:cNvPr>
          <p:cNvSpPr>
            <a:spLocks noGrp="1"/>
          </p:cNvSpPr>
          <p:nvPr>
            <p:ph type="body" sz="quarter" idx="23" hasCustomPrompt="1"/>
          </p:nvPr>
        </p:nvSpPr>
        <p:spPr bwMode="gray">
          <a:xfrm>
            <a:off x="5948046" y="1074738"/>
            <a:ext cx="2871216" cy="539496"/>
          </a:xfrm>
        </p:spPr>
        <p:txBody>
          <a:bodyPr lIns="91440" tIns="45720" rIns="91440" bIns="45720" anchor="ctr"/>
          <a:lstStyle>
            <a:lvl1pPr marL="0" indent="0" algn="l">
              <a:buNone/>
              <a:defRPr sz="1400">
                <a:solidFill>
                  <a:schemeClr val="accent4"/>
                </a:solidFill>
                <a:latin typeface="+mj-lt"/>
              </a:defRPr>
            </a:lvl1pPr>
          </a:lstStyle>
          <a:p>
            <a:pPr lvl="0"/>
            <a:r>
              <a:rPr lang="en-US" dirty="0"/>
              <a:t>Title</a:t>
            </a:r>
          </a:p>
        </p:txBody>
      </p:sp>
    </p:spTree>
    <p:extLst>
      <p:ext uri="{BB962C8B-B14F-4D97-AF65-F5344CB8AC3E}">
        <p14:creationId xmlns:p14="http://schemas.microsoft.com/office/powerpoint/2010/main" val="681235884"/>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333375" y="1824673"/>
            <a:ext cx="2075688" cy="2075688"/>
          </a:xfrm>
          <a:prstGeom prst="ellipse">
            <a:avLst/>
          </a:prstGeom>
        </p:spPr>
        <p:txBody>
          <a:bodyPr anchor="ctr"/>
          <a:lstStyle>
            <a:lvl1pPr marL="0" indent="0" algn="l">
              <a:buNone/>
              <a:defRPr sz="900">
                <a:solidFill>
                  <a:schemeClr val="tx1"/>
                </a:solidFill>
              </a:defRPr>
            </a:lvl1pPr>
          </a:lstStyle>
          <a:p>
            <a:r>
              <a:rPr lang="en-US" dirty="0"/>
              <a:t>Step 1: Click icon to add picture</a:t>
            </a:r>
            <a:br>
              <a:rPr lang="en-US" dirty="0"/>
            </a:br>
            <a:r>
              <a:rPr lang="en-US" dirty="0"/>
              <a:t>Step 2: Go to View &gt;&gt; Slide Master and copy the gradient shapes, close the Slide Master and paste the gradient shapes on top of the selected image</a:t>
            </a:r>
          </a:p>
        </p:txBody>
      </p:sp>
      <p:sp>
        <p:nvSpPr>
          <p:cNvPr id="5" name="Oval 4">
            <a:extLst>
              <a:ext uri="{FF2B5EF4-FFF2-40B4-BE49-F238E27FC236}">
                <a16:creationId xmlns:a16="http://schemas.microsoft.com/office/drawing/2014/main" id="{D8BAC6B4-51B9-4B47-8996-D65FBF9EDB5F}"/>
              </a:ext>
            </a:extLst>
          </p:cNvPr>
          <p:cNvSpPr>
            <a:spLocks noChangeAspect="1"/>
          </p:cNvSpPr>
          <p:nvPr userDrawn="1"/>
        </p:nvSpPr>
        <p:spPr>
          <a:xfrm>
            <a:off x="338328" y="1824038"/>
            <a:ext cx="2075688" cy="2075688"/>
          </a:xfrm>
          <a:prstGeom prst="ellipse">
            <a:avLst/>
          </a:prstGeom>
          <a:gradFill>
            <a:gsLst>
              <a:gs pos="48000">
                <a:schemeClr val="accent1">
                  <a:alpha val="0"/>
                </a:schemeClr>
              </a:gs>
              <a:gs pos="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F6D67A50-8F02-4A68-A376-32DC985938EC}"/>
              </a:ext>
            </a:extLst>
          </p:cNvPr>
          <p:cNvSpPr>
            <a:spLocks noChangeAspect="1"/>
          </p:cNvSpPr>
          <p:nvPr/>
        </p:nvSpPr>
        <p:spPr bwMode="gray">
          <a:xfrm>
            <a:off x="1069009" y="1398595"/>
            <a:ext cx="2075687" cy="2075688"/>
          </a:xfrm>
          <a:prstGeom prst="ellipse">
            <a:avLst/>
          </a:prstGeom>
          <a:gradFill flip="none" rotWithShape="1">
            <a:gsLst>
              <a:gs pos="43000">
                <a:schemeClr val="accent4">
                  <a:alpha val="13000"/>
                </a:schemeClr>
              </a:gs>
              <a:gs pos="8000">
                <a:schemeClr val="accent4"/>
              </a:gs>
              <a:gs pos="71000">
                <a:schemeClr val="accent4">
                  <a:alpha val="0"/>
                </a:schemeClr>
              </a:gs>
            </a:gsLst>
            <a:lin ang="13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350727" y="1074738"/>
            <a:ext cx="5458968" cy="3493008"/>
          </a:xfrm>
        </p:spPr>
        <p:txBody>
          <a:bodyPr lIns="0" tIns="0" rIns="0" bIns="0" anchor="ctr"/>
          <a:lstStyle>
            <a:lvl1pPr marL="0" indent="0" algn="ctr">
              <a:buNone/>
              <a:defRPr>
                <a:latin typeface="Raleway Light" pitchFamily="2" charset="0"/>
              </a:defRPr>
            </a:lvl1pPr>
          </a:lstStyle>
          <a:p>
            <a:pPr lvl="0"/>
            <a:r>
              <a:rPr lang="en-US" dirty="0"/>
              <a:t>Quote/Introduction text</a:t>
            </a:r>
          </a:p>
        </p:txBody>
      </p:sp>
      <p:sp>
        <p:nvSpPr>
          <p:cNvPr id="7" name="Text Placeholder 4">
            <a:extLst>
              <a:ext uri="{FF2B5EF4-FFF2-40B4-BE49-F238E27FC236}">
                <a16:creationId xmlns:a16="http://schemas.microsoft.com/office/drawing/2014/main" id="{09468FF4-883B-440C-A361-DDE3DFD3EE4E}"/>
              </a:ext>
            </a:extLst>
          </p:cNvPr>
          <p:cNvSpPr>
            <a:spLocks noGrp="1"/>
          </p:cNvSpPr>
          <p:nvPr>
            <p:ph type="body" sz="quarter" idx="1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125250014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ara with des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20674" y="1074738"/>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7" name="Text Placeholder 4">
            <a:extLst>
              <a:ext uri="{FF2B5EF4-FFF2-40B4-BE49-F238E27FC236}">
                <a16:creationId xmlns:a16="http://schemas.microsoft.com/office/drawing/2014/main" id="{A231BA4B-8E51-4730-9569-847C0722DAC8}"/>
              </a:ext>
            </a:extLst>
          </p:cNvPr>
          <p:cNvSpPr>
            <a:spLocks noGrp="1"/>
          </p:cNvSpPr>
          <p:nvPr>
            <p:ph type="body" sz="quarter" idx="1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8" name="Text Placeholder 5">
            <a:extLst>
              <a:ext uri="{FF2B5EF4-FFF2-40B4-BE49-F238E27FC236}">
                <a16:creationId xmlns:a16="http://schemas.microsoft.com/office/drawing/2014/main" id="{D36EF7ED-6900-4FD5-AA62-B93F5B77D31D}"/>
              </a:ext>
            </a:extLst>
          </p:cNvPr>
          <p:cNvSpPr>
            <a:spLocks noGrp="1"/>
          </p:cNvSpPr>
          <p:nvPr>
            <p:ph type="body" sz="quarter" idx="13" hasCustomPrompt="1"/>
          </p:nvPr>
        </p:nvSpPr>
        <p:spPr bwMode="gray">
          <a:xfrm>
            <a:off x="320674" y="2320050"/>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9" name="Text Placeholder 5">
            <a:extLst>
              <a:ext uri="{FF2B5EF4-FFF2-40B4-BE49-F238E27FC236}">
                <a16:creationId xmlns:a16="http://schemas.microsoft.com/office/drawing/2014/main" id="{ED4A2992-ECB4-49A6-8DA5-345891EC76FE}"/>
              </a:ext>
            </a:extLst>
          </p:cNvPr>
          <p:cNvSpPr>
            <a:spLocks noGrp="1"/>
          </p:cNvSpPr>
          <p:nvPr>
            <p:ph type="body" sz="quarter" idx="14" hasCustomPrompt="1"/>
          </p:nvPr>
        </p:nvSpPr>
        <p:spPr bwMode="gray">
          <a:xfrm>
            <a:off x="320674" y="3565362"/>
            <a:ext cx="5669280" cy="1005840"/>
          </a:xfrm>
        </p:spPr>
        <p:txBody>
          <a:bodyPr lIns="0" tIns="0" rIns="0" bIns="0" anchor="ctr"/>
          <a:lstStyle>
            <a:lvl1pPr marL="0" indent="0" algn="l">
              <a:buNone/>
              <a:defRPr>
                <a:latin typeface="Raleway Light" pitchFamily="2" charset="0"/>
              </a:defRPr>
            </a:lvl1pPr>
          </a:lstStyle>
          <a:p>
            <a:pPr lvl="0"/>
            <a:r>
              <a:rPr lang="en-US" dirty="0"/>
              <a:t>Text</a:t>
            </a:r>
          </a:p>
        </p:txBody>
      </p:sp>
      <p:sp>
        <p:nvSpPr>
          <p:cNvPr id="15" name="Arc 14">
            <a:extLst>
              <a:ext uri="{FF2B5EF4-FFF2-40B4-BE49-F238E27FC236}">
                <a16:creationId xmlns:a16="http://schemas.microsoft.com/office/drawing/2014/main" id="{DAEC8E06-34A8-456E-9A2E-696A684F3B89}"/>
              </a:ext>
            </a:extLst>
          </p:cNvPr>
          <p:cNvSpPr>
            <a:spLocks noChangeAspect="1"/>
          </p:cNvSpPr>
          <p:nvPr userDrawn="1"/>
        </p:nvSpPr>
        <p:spPr bwMode="gray">
          <a:xfrm>
            <a:off x="6539277" y="1276379"/>
            <a:ext cx="3047999" cy="3047999"/>
          </a:xfrm>
          <a:prstGeom prst="arc">
            <a:avLst>
              <a:gd name="adj1" fmla="val 5277044"/>
              <a:gd name="adj2" fmla="val 16275839"/>
            </a:avLst>
          </a:prstGeom>
          <a:ln w="47625">
            <a:gradFill flip="none" rotWithShape="1">
              <a:gsLst>
                <a:gs pos="0">
                  <a:schemeClr val="bg1">
                    <a:alpha val="0"/>
                  </a:schemeClr>
                </a:gs>
                <a:gs pos="50000">
                  <a:schemeClr val="accent6"/>
                </a:gs>
                <a:gs pos="6000">
                  <a:schemeClr val="accent6">
                    <a:lumMod val="25000"/>
                    <a:lumOff val="75000"/>
                  </a:schemeClr>
                </a:gs>
                <a:gs pos="94000">
                  <a:schemeClr val="accent6">
                    <a:lumMod val="25000"/>
                    <a:lumOff val="75000"/>
                  </a:schemeClr>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Oval 11">
            <a:extLst>
              <a:ext uri="{FF2B5EF4-FFF2-40B4-BE49-F238E27FC236}">
                <a16:creationId xmlns:a16="http://schemas.microsoft.com/office/drawing/2014/main" id="{FEA2561D-8307-4588-B581-F9B15BE8CF14}"/>
              </a:ext>
            </a:extLst>
          </p:cNvPr>
          <p:cNvSpPr>
            <a:spLocks noChangeAspect="1"/>
          </p:cNvSpPr>
          <p:nvPr userDrawn="1"/>
        </p:nvSpPr>
        <p:spPr bwMode="gray">
          <a:xfrm>
            <a:off x="6850080" y="3660489"/>
            <a:ext cx="886968" cy="886968"/>
          </a:xfrm>
          <a:prstGeom prst="ellipse">
            <a:avLst/>
          </a:prstGeom>
          <a:gradFill flip="none" rotWithShape="1">
            <a:gsLst>
              <a:gs pos="58000">
                <a:srgbClr val="039BDA">
                  <a:alpha val="30000"/>
                </a:srgbClr>
              </a:gs>
              <a:gs pos="9000">
                <a:schemeClr val="accent1"/>
              </a:gs>
              <a:gs pos="84000">
                <a:schemeClr val="accent1">
                  <a:alpha val="0"/>
                </a:schemeClr>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2EA899-5726-4F3E-A809-0837BD902FD6}"/>
              </a:ext>
            </a:extLst>
          </p:cNvPr>
          <p:cNvSpPr>
            <a:spLocks noChangeAspect="1"/>
          </p:cNvSpPr>
          <p:nvPr userDrawn="1"/>
        </p:nvSpPr>
        <p:spPr bwMode="gray">
          <a:xfrm>
            <a:off x="6850080" y="1089026"/>
            <a:ext cx="886968" cy="886968"/>
          </a:xfrm>
          <a:prstGeom prst="ellipse">
            <a:avLst/>
          </a:prstGeom>
          <a:gradFill flip="none" rotWithShape="1">
            <a:gsLst>
              <a:gs pos="58000">
                <a:srgbClr val="039BDA">
                  <a:alpha val="30000"/>
                </a:srgbClr>
              </a:gs>
              <a:gs pos="9000">
                <a:schemeClr val="accent1"/>
              </a:gs>
              <a:gs pos="89000">
                <a:schemeClr val="accent1">
                  <a:alpha val="0"/>
                </a:schemeClr>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7EB26C2-51F4-4065-B6A9-87F434601DAA}"/>
              </a:ext>
            </a:extLst>
          </p:cNvPr>
          <p:cNvSpPr>
            <a:spLocks noChangeAspect="1"/>
          </p:cNvSpPr>
          <p:nvPr userDrawn="1"/>
        </p:nvSpPr>
        <p:spPr bwMode="gray">
          <a:xfrm>
            <a:off x="6181530" y="2392656"/>
            <a:ext cx="886968" cy="886968"/>
          </a:xfrm>
          <a:prstGeom prst="ellipse">
            <a:avLst/>
          </a:prstGeom>
          <a:gradFill flip="none" rotWithShape="1">
            <a:gsLst>
              <a:gs pos="58000">
                <a:srgbClr val="039BDA">
                  <a:alpha val="30000"/>
                </a:srgbClr>
              </a:gs>
              <a:gs pos="9000">
                <a:schemeClr val="accent1"/>
              </a:gs>
              <a:gs pos="98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7199872"/>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images 1">
    <p:spTree>
      <p:nvGrpSpPr>
        <p:cNvPr id="1" name=""/>
        <p:cNvGrpSpPr/>
        <p:nvPr/>
      </p:nvGrpSpPr>
      <p:grpSpPr>
        <a:xfrm>
          <a:off x="0" y="0"/>
          <a:ext cx="0" cy="0"/>
          <a:chOff x="0" y="0"/>
          <a:chExt cx="0" cy="0"/>
        </a:xfrm>
      </p:grpSpPr>
      <p:sp>
        <p:nvSpPr>
          <p:cNvPr id="22" name="Picture Placeholder 3">
            <a:extLst>
              <a:ext uri="{FF2B5EF4-FFF2-40B4-BE49-F238E27FC236}">
                <a16:creationId xmlns:a16="http://schemas.microsoft.com/office/drawing/2014/main" id="{95F79ED8-DE62-4265-BF98-CA8F3250F44E}"/>
              </a:ext>
            </a:extLst>
          </p:cNvPr>
          <p:cNvSpPr>
            <a:spLocks noGrp="1" noChangeAspect="1"/>
          </p:cNvSpPr>
          <p:nvPr>
            <p:ph type="pic" sz="quarter" idx="15" hasCustomPrompt="1"/>
          </p:nvPr>
        </p:nvSpPr>
        <p:spPr bwMode="gray">
          <a:xfrm>
            <a:off x="320054" y="3159283"/>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24" name="Picture Placeholder 3">
            <a:extLst>
              <a:ext uri="{FF2B5EF4-FFF2-40B4-BE49-F238E27FC236}">
                <a16:creationId xmlns:a16="http://schemas.microsoft.com/office/drawing/2014/main" id="{23DF603E-3B4A-4E51-8C9E-306B088CC2B0}"/>
              </a:ext>
            </a:extLst>
          </p:cNvPr>
          <p:cNvSpPr>
            <a:spLocks noGrp="1" noChangeAspect="1"/>
          </p:cNvSpPr>
          <p:nvPr>
            <p:ph type="pic" sz="quarter" idx="17" hasCustomPrompt="1"/>
          </p:nvPr>
        </p:nvSpPr>
        <p:spPr bwMode="gray">
          <a:xfrm>
            <a:off x="7610829" y="3159283"/>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23" name="Picture Placeholder 3">
            <a:extLst>
              <a:ext uri="{FF2B5EF4-FFF2-40B4-BE49-F238E27FC236}">
                <a16:creationId xmlns:a16="http://schemas.microsoft.com/office/drawing/2014/main" id="{8079FDD0-E93A-4BF9-AE06-64395560F12E}"/>
              </a:ext>
            </a:extLst>
          </p:cNvPr>
          <p:cNvSpPr>
            <a:spLocks noGrp="1" noChangeAspect="1"/>
          </p:cNvSpPr>
          <p:nvPr>
            <p:ph type="pic" sz="quarter" idx="16" hasCustomPrompt="1"/>
          </p:nvPr>
        </p:nvSpPr>
        <p:spPr bwMode="gray">
          <a:xfrm>
            <a:off x="7610829" y="131024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320054" y="131314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15" name="Oval 14">
            <a:extLst>
              <a:ext uri="{FF2B5EF4-FFF2-40B4-BE49-F238E27FC236}">
                <a16:creationId xmlns:a16="http://schemas.microsoft.com/office/drawing/2014/main" id="{AD321218-61CD-4A7C-A430-F5A1DDE9AD9B}"/>
              </a:ext>
            </a:extLst>
          </p:cNvPr>
          <p:cNvSpPr>
            <a:spLocks noChangeAspect="1"/>
          </p:cNvSpPr>
          <p:nvPr userDrawn="1"/>
        </p:nvSpPr>
        <p:spPr bwMode="gray">
          <a:xfrm>
            <a:off x="315482" y="1316736"/>
            <a:ext cx="1197864" cy="1197864"/>
          </a:xfrm>
          <a:prstGeom prst="ellipse">
            <a:avLst/>
          </a:prstGeom>
          <a:gradFill flip="none" rotWithShape="1">
            <a:gsLst>
              <a:gs pos="47000">
                <a:schemeClr val="accent1">
                  <a:alpha val="0"/>
                </a:schemeClr>
              </a:gs>
              <a:gs pos="0">
                <a:schemeClr val="accent1"/>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5" name="Oval 24">
            <a:extLst>
              <a:ext uri="{FF2B5EF4-FFF2-40B4-BE49-F238E27FC236}">
                <a16:creationId xmlns:a16="http://schemas.microsoft.com/office/drawing/2014/main" id="{835E1044-5A44-4BFE-89AF-ACDEEA2B4BF2}"/>
              </a:ext>
            </a:extLst>
          </p:cNvPr>
          <p:cNvSpPr>
            <a:spLocks noChangeAspect="1"/>
          </p:cNvSpPr>
          <p:nvPr userDrawn="1"/>
        </p:nvSpPr>
        <p:spPr bwMode="gray">
          <a:xfrm>
            <a:off x="315482" y="3163824"/>
            <a:ext cx="1197864" cy="1197864"/>
          </a:xfrm>
          <a:prstGeom prst="ellipse">
            <a:avLst/>
          </a:prstGeom>
          <a:gradFill flip="none" rotWithShape="1">
            <a:gsLst>
              <a:gs pos="47000">
                <a:schemeClr val="accent4">
                  <a:alpha val="0"/>
                </a:schemeClr>
              </a:gs>
              <a:gs pos="0">
                <a:schemeClr val="accent4"/>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6" name="Oval 25">
            <a:extLst>
              <a:ext uri="{FF2B5EF4-FFF2-40B4-BE49-F238E27FC236}">
                <a16:creationId xmlns:a16="http://schemas.microsoft.com/office/drawing/2014/main" id="{058BCB6D-0CAC-42F5-AA2A-440E5D9D92B4}"/>
              </a:ext>
            </a:extLst>
          </p:cNvPr>
          <p:cNvSpPr>
            <a:spLocks noChangeAspect="1"/>
          </p:cNvSpPr>
          <p:nvPr userDrawn="1"/>
        </p:nvSpPr>
        <p:spPr bwMode="gray">
          <a:xfrm>
            <a:off x="7606257" y="3163824"/>
            <a:ext cx="1197864" cy="1197864"/>
          </a:xfrm>
          <a:prstGeom prst="ellipse">
            <a:avLst/>
          </a:prstGeom>
          <a:gradFill flip="none" rotWithShape="1">
            <a:gsLst>
              <a:gs pos="47000">
                <a:schemeClr val="accent3">
                  <a:alpha val="0"/>
                </a:schemeClr>
              </a:gs>
              <a:gs pos="8000">
                <a:schemeClr val="accent3"/>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7" name="Oval 26">
            <a:extLst>
              <a:ext uri="{FF2B5EF4-FFF2-40B4-BE49-F238E27FC236}">
                <a16:creationId xmlns:a16="http://schemas.microsoft.com/office/drawing/2014/main" id="{74BE5BC6-9E7F-4FC5-9732-D81384AB690C}"/>
              </a:ext>
            </a:extLst>
          </p:cNvPr>
          <p:cNvSpPr>
            <a:spLocks noChangeAspect="1"/>
          </p:cNvSpPr>
          <p:nvPr userDrawn="1"/>
        </p:nvSpPr>
        <p:spPr bwMode="gray">
          <a:xfrm>
            <a:off x="7606257" y="1305676"/>
            <a:ext cx="1197864" cy="1197864"/>
          </a:xfrm>
          <a:prstGeom prst="ellipse">
            <a:avLst/>
          </a:prstGeom>
          <a:gradFill flip="none" rotWithShape="1">
            <a:gsLst>
              <a:gs pos="47000">
                <a:schemeClr val="accent2">
                  <a:alpha val="0"/>
                </a:schemeClr>
              </a:gs>
              <a:gs pos="10000">
                <a:schemeClr val="accent2"/>
              </a:gs>
            </a:gsLst>
            <a:lin ang="4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1676400" y="1083616"/>
            <a:ext cx="2838231" cy="1645920"/>
          </a:xfrm>
        </p:spPr>
        <p:txBody>
          <a:bodyPr lIns="0" tIns="0" rIns="0" bIns="0" anchor="ctr"/>
          <a:lstStyle>
            <a:lvl1pPr marL="0" indent="0">
              <a:buNone/>
              <a:defRPr>
                <a:latin typeface="Raleway Light" pitchFamily="2" charset="0"/>
              </a:defRPr>
            </a:lvl1pPr>
          </a:lstStyle>
          <a:p>
            <a:pPr lvl="0"/>
            <a:r>
              <a:rPr lang="en-US" dirty="0"/>
              <a:t>Text</a:t>
            </a:r>
          </a:p>
        </p:txBody>
      </p:sp>
      <p:sp>
        <p:nvSpPr>
          <p:cNvPr id="19" name="Text Placeholder 5">
            <a:extLst>
              <a:ext uri="{FF2B5EF4-FFF2-40B4-BE49-F238E27FC236}">
                <a16:creationId xmlns:a16="http://schemas.microsoft.com/office/drawing/2014/main" id="{81DB8866-7A09-49FF-8B8F-A2030E186C7D}"/>
              </a:ext>
            </a:extLst>
          </p:cNvPr>
          <p:cNvSpPr>
            <a:spLocks noGrp="1"/>
          </p:cNvSpPr>
          <p:nvPr>
            <p:ph type="body" sz="quarter" idx="12" hasCustomPrompt="1"/>
          </p:nvPr>
        </p:nvSpPr>
        <p:spPr bwMode="gray">
          <a:xfrm>
            <a:off x="1676400" y="2926080"/>
            <a:ext cx="2838231" cy="1645920"/>
          </a:xfrm>
        </p:spPr>
        <p:txBody>
          <a:bodyPr lIns="0" tIns="0" rIns="0" bIns="0" anchor="ctr"/>
          <a:lstStyle>
            <a:lvl1pPr marL="0" indent="0">
              <a:buNone/>
              <a:defRPr>
                <a:latin typeface="Raleway Light" pitchFamily="2" charset="0"/>
              </a:defRPr>
            </a:lvl1pPr>
          </a:lstStyle>
          <a:p>
            <a:pPr lvl="0"/>
            <a:r>
              <a:rPr lang="en-US" dirty="0"/>
              <a:t>Text</a:t>
            </a:r>
          </a:p>
        </p:txBody>
      </p:sp>
      <p:sp>
        <p:nvSpPr>
          <p:cNvPr id="20" name="Text Placeholder 5">
            <a:extLst>
              <a:ext uri="{FF2B5EF4-FFF2-40B4-BE49-F238E27FC236}">
                <a16:creationId xmlns:a16="http://schemas.microsoft.com/office/drawing/2014/main" id="{2E07EB45-86F8-4B7E-B80F-413B61F063C2}"/>
              </a:ext>
            </a:extLst>
          </p:cNvPr>
          <p:cNvSpPr>
            <a:spLocks noGrp="1"/>
          </p:cNvSpPr>
          <p:nvPr>
            <p:ph type="body" sz="quarter" idx="13" hasCustomPrompt="1"/>
          </p:nvPr>
        </p:nvSpPr>
        <p:spPr bwMode="gray">
          <a:xfrm>
            <a:off x="4639408" y="1083616"/>
            <a:ext cx="2838231" cy="1645920"/>
          </a:xfrm>
        </p:spPr>
        <p:txBody>
          <a:bodyPr lIns="0" tIns="0" rIns="0" bIns="0" anchor="ctr"/>
          <a:lstStyle>
            <a:lvl1pPr marL="0" indent="0" algn="r">
              <a:buNone/>
              <a:defRPr>
                <a:latin typeface="Raleway Light" pitchFamily="2" charset="0"/>
              </a:defRPr>
            </a:lvl1pPr>
          </a:lstStyle>
          <a:p>
            <a:pPr lvl="0"/>
            <a:r>
              <a:rPr lang="en-US" dirty="0"/>
              <a:t>Text</a:t>
            </a:r>
          </a:p>
        </p:txBody>
      </p:sp>
      <p:sp>
        <p:nvSpPr>
          <p:cNvPr id="21" name="Text Placeholder 5">
            <a:extLst>
              <a:ext uri="{FF2B5EF4-FFF2-40B4-BE49-F238E27FC236}">
                <a16:creationId xmlns:a16="http://schemas.microsoft.com/office/drawing/2014/main" id="{3E432386-8EA5-4AD4-BF83-1A3847D5D488}"/>
              </a:ext>
            </a:extLst>
          </p:cNvPr>
          <p:cNvSpPr>
            <a:spLocks noGrp="1"/>
          </p:cNvSpPr>
          <p:nvPr>
            <p:ph type="body" sz="quarter" idx="14" hasCustomPrompt="1"/>
          </p:nvPr>
        </p:nvSpPr>
        <p:spPr bwMode="gray">
          <a:xfrm>
            <a:off x="4639408" y="2926080"/>
            <a:ext cx="2838231" cy="1645920"/>
          </a:xfrm>
        </p:spPr>
        <p:txBody>
          <a:bodyPr lIns="0" tIns="0" rIns="0" bIns="0" anchor="ctr"/>
          <a:lstStyle>
            <a:lvl1pPr marL="0" indent="0" algn="r">
              <a:buNone/>
              <a:defRPr>
                <a:latin typeface="Raleway Light" pitchFamily="2" charset="0"/>
              </a:defRPr>
            </a:lvl1pPr>
          </a:lstStyle>
          <a:p>
            <a:pPr lvl="0"/>
            <a:r>
              <a:rPr lang="en-US" dirty="0"/>
              <a:t>Text</a:t>
            </a:r>
          </a:p>
        </p:txBody>
      </p:sp>
      <p:sp>
        <p:nvSpPr>
          <p:cNvPr id="16" name="Text Placeholder 4">
            <a:extLst>
              <a:ext uri="{FF2B5EF4-FFF2-40B4-BE49-F238E27FC236}">
                <a16:creationId xmlns:a16="http://schemas.microsoft.com/office/drawing/2014/main" id="{7322B76E-A710-4C85-816A-763EBC340C21}"/>
              </a:ext>
            </a:extLst>
          </p:cNvPr>
          <p:cNvSpPr>
            <a:spLocks noGrp="1"/>
          </p:cNvSpPr>
          <p:nvPr>
            <p:ph type="body" sz="quarter" idx="18"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2410045838"/>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images 2">
    <p:spTree>
      <p:nvGrpSpPr>
        <p:cNvPr id="1" name=""/>
        <p:cNvGrpSpPr/>
        <p:nvPr/>
      </p:nvGrpSpPr>
      <p:grpSpPr>
        <a:xfrm>
          <a:off x="0" y="0"/>
          <a:ext cx="0" cy="0"/>
          <a:chOff x="0" y="0"/>
          <a:chExt cx="0" cy="0"/>
        </a:xfrm>
      </p:grpSpPr>
      <p:sp>
        <p:nvSpPr>
          <p:cNvPr id="42" name="Picture Placeholder 3">
            <a:extLst>
              <a:ext uri="{FF2B5EF4-FFF2-40B4-BE49-F238E27FC236}">
                <a16:creationId xmlns:a16="http://schemas.microsoft.com/office/drawing/2014/main" id="{87ECCD5F-585C-4256-9B5B-49C97CB57375}"/>
              </a:ext>
            </a:extLst>
          </p:cNvPr>
          <p:cNvSpPr>
            <a:spLocks noGrp="1" noChangeAspect="1"/>
          </p:cNvSpPr>
          <p:nvPr>
            <p:ph type="pic" sz="quarter" idx="21" hasCustomPrompt="1"/>
          </p:nvPr>
        </p:nvSpPr>
        <p:spPr bwMode="gray">
          <a:xfrm>
            <a:off x="72339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1" name="Picture Placeholder 3">
            <a:extLst>
              <a:ext uri="{FF2B5EF4-FFF2-40B4-BE49-F238E27FC236}">
                <a16:creationId xmlns:a16="http://schemas.microsoft.com/office/drawing/2014/main" id="{B21D74B9-8621-4C24-8533-7BE723A60770}"/>
              </a:ext>
            </a:extLst>
          </p:cNvPr>
          <p:cNvSpPr>
            <a:spLocks noGrp="1" noChangeAspect="1"/>
          </p:cNvSpPr>
          <p:nvPr>
            <p:ph type="pic" sz="quarter" idx="20" hasCustomPrompt="1"/>
          </p:nvPr>
        </p:nvSpPr>
        <p:spPr bwMode="gray">
          <a:xfrm>
            <a:off x="5073164"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0" name="Picture Placeholder 3">
            <a:extLst>
              <a:ext uri="{FF2B5EF4-FFF2-40B4-BE49-F238E27FC236}">
                <a16:creationId xmlns:a16="http://schemas.microsoft.com/office/drawing/2014/main" id="{0084BE70-235A-4A84-BDB3-2A7C9EDFF3D1}"/>
              </a:ext>
            </a:extLst>
          </p:cNvPr>
          <p:cNvSpPr>
            <a:spLocks noGrp="1" noChangeAspect="1"/>
          </p:cNvSpPr>
          <p:nvPr>
            <p:ph type="pic" sz="quarter" idx="19" hasCustomPrompt="1"/>
          </p:nvPr>
        </p:nvSpPr>
        <p:spPr bwMode="gray">
          <a:xfrm>
            <a:off x="28651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706122" y="107473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5" name="Oval 4">
            <a:extLst>
              <a:ext uri="{FF2B5EF4-FFF2-40B4-BE49-F238E27FC236}">
                <a16:creationId xmlns:a16="http://schemas.microsoft.com/office/drawing/2014/main" id="{9525D430-C43C-4729-86E5-DEA9E9E60E43}"/>
              </a:ext>
            </a:extLst>
          </p:cNvPr>
          <p:cNvSpPr>
            <a:spLocks noChangeAspect="1"/>
          </p:cNvSpPr>
          <p:nvPr userDrawn="1"/>
        </p:nvSpPr>
        <p:spPr>
          <a:xfrm>
            <a:off x="704088" y="1078992"/>
            <a:ext cx="1197864" cy="1197864"/>
          </a:xfrm>
          <a:prstGeom prst="ellipse">
            <a:avLst/>
          </a:prstGeom>
          <a:gradFill>
            <a:gsLst>
              <a:gs pos="47000">
                <a:schemeClr val="accent1">
                  <a:alpha val="0"/>
                </a:schemeClr>
              </a:gs>
              <a:gs pos="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FD6F98B-7844-403D-B366-D998D999F999}"/>
              </a:ext>
            </a:extLst>
          </p:cNvPr>
          <p:cNvSpPr>
            <a:spLocks noChangeAspect="1"/>
          </p:cNvSpPr>
          <p:nvPr userDrawn="1"/>
        </p:nvSpPr>
        <p:spPr>
          <a:xfrm>
            <a:off x="5074920" y="1078992"/>
            <a:ext cx="1197864" cy="1197864"/>
          </a:xfrm>
          <a:prstGeom prst="ellipse">
            <a:avLst/>
          </a:prstGeom>
          <a:gradFill>
            <a:gsLst>
              <a:gs pos="47000">
                <a:schemeClr val="accent2">
                  <a:alpha val="0"/>
                </a:schemeClr>
              </a:gs>
              <a:gs pos="0">
                <a:schemeClr val="accent2"/>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068B072-953A-47FF-A114-8E7D56DE298E}"/>
              </a:ext>
            </a:extLst>
          </p:cNvPr>
          <p:cNvSpPr>
            <a:spLocks noChangeAspect="1"/>
          </p:cNvSpPr>
          <p:nvPr userDrawn="1"/>
        </p:nvSpPr>
        <p:spPr>
          <a:xfrm>
            <a:off x="7232904" y="1078992"/>
            <a:ext cx="1197864" cy="1197864"/>
          </a:xfrm>
          <a:prstGeom prst="ellipse">
            <a:avLst/>
          </a:prstGeom>
          <a:gradFill>
            <a:gsLst>
              <a:gs pos="47000">
                <a:schemeClr val="accent3">
                  <a:alpha val="0"/>
                </a:schemeClr>
              </a:gs>
              <a:gs pos="0">
                <a:schemeClr val="accent3"/>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E232DF0-A5F7-42CE-A8B7-B50478ADC87D}"/>
              </a:ext>
            </a:extLst>
          </p:cNvPr>
          <p:cNvSpPr>
            <a:spLocks noChangeAspect="1"/>
          </p:cNvSpPr>
          <p:nvPr userDrawn="1"/>
        </p:nvSpPr>
        <p:spPr>
          <a:xfrm>
            <a:off x="2862072" y="1078992"/>
            <a:ext cx="1197864" cy="1197864"/>
          </a:xfrm>
          <a:prstGeom prst="ellipse">
            <a:avLst/>
          </a:prstGeom>
          <a:gradFill>
            <a:gsLst>
              <a:gs pos="47000">
                <a:schemeClr val="accent4">
                  <a:alpha val="0"/>
                </a:schemeClr>
              </a:gs>
              <a:gs pos="0">
                <a:schemeClr val="accent4"/>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09B28-0925-453E-8BD4-72CDB513A74E}"/>
              </a:ext>
            </a:extLst>
          </p:cNvPr>
          <p:cNvSpPr>
            <a:spLocks noGrp="1"/>
          </p:cNvSpPr>
          <p:nvPr userDrawn="1">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userDrawn="1">
            <p:ph type="body" sz="quarter" idx="11" hasCustomPrompt="1"/>
          </p:nvPr>
        </p:nvSpPr>
        <p:spPr bwMode="gray">
          <a:xfrm>
            <a:off x="333252"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5" name="Text Placeholder 5">
            <a:extLst>
              <a:ext uri="{FF2B5EF4-FFF2-40B4-BE49-F238E27FC236}">
                <a16:creationId xmlns:a16="http://schemas.microsoft.com/office/drawing/2014/main" id="{C7808F05-407F-4197-BCEF-70999CAED6F0}"/>
              </a:ext>
            </a:extLst>
          </p:cNvPr>
          <p:cNvSpPr>
            <a:spLocks noGrp="1"/>
          </p:cNvSpPr>
          <p:nvPr userDrawn="1">
            <p:ph type="body" sz="quarter" idx="12" hasCustomPrompt="1"/>
          </p:nvPr>
        </p:nvSpPr>
        <p:spPr bwMode="gray">
          <a:xfrm>
            <a:off x="333252" y="2373924"/>
            <a:ext cx="1956816" cy="274320"/>
          </a:xfrm>
        </p:spPr>
        <p:txBody>
          <a:bodyPr lIns="0" tIns="0" rIns="0" bIns="0" anchor="ctr"/>
          <a:lstStyle>
            <a:lvl1pPr marL="0" indent="0" algn="ctr">
              <a:buNone/>
              <a:defRPr sz="1200">
                <a:solidFill>
                  <a:schemeClr val="accent1"/>
                </a:solidFill>
                <a:latin typeface="+mj-lt"/>
              </a:defRPr>
            </a:lvl1pPr>
          </a:lstStyle>
          <a:p>
            <a:pPr lvl="0"/>
            <a:r>
              <a:rPr lang="en-US" dirty="0"/>
              <a:t>Text or Name</a:t>
            </a:r>
          </a:p>
        </p:txBody>
      </p:sp>
      <p:sp>
        <p:nvSpPr>
          <p:cNvPr id="16" name="Text Placeholder 5">
            <a:extLst>
              <a:ext uri="{FF2B5EF4-FFF2-40B4-BE49-F238E27FC236}">
                <a16:creationId xmlns:a16="http://schemas.microsoft.com/office/drawing/2014/main" id="{ACD32266-B506-4017-85D4-6D3B7BFD84BB}"/>
              </a:ext>
            </a:extLst>
          </p:cNvPr>
          <p:cNvSpPr>
            <a:spLocks noGrp="1"/>
          </p:cNvSpPr>
          <p:nvPr userDrawn="1">
            <p:ph type="body" sz="quarter" idx="13" hasCustomPrompt="1"/>
          </p:nvPr>
        </p:nvSpPr>
        <p:spPr bwMode="gray">
          <a:xfrm>
            <a:off x="2504899"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7" name="Text Placeholder 5">
            <a:extLst>
              <a:ext uri="{FF2B5EF4-FFF2-40B4-BE49-F238E27FC236}">
                <a16:creationId xmlns:a16="http://schemas.microsoft.com/office/drawing/2014/main" id="{EF3D9A09-E93B-484F-B386-63D774A061AD}"/>
              </a:ext>
            </a:extLst>
          </p:cNvPr>
          <p:cNvSpPr>
            <a:spLocks noGrp="1"/>
          </p:cNvSpPr>
          <p:nvPr userDrawn="1">
            <p:ph type="body" sz="quarter" idx="14" hasCustomPrompt="1"/>
          </p:nvPr>
        </p:nvSpPr>
        <p:spPr bwMode="gray">
          <a:xfrm>
            <a:off x="2504899" y="2373924"/>
            <a:ext cx="1956816" cy="274320"/>
          </a:xfrm>
        </p:spPr>
        <p:txBody>
          <a:bodyPr lIns="0" tIns="0" rIns="0" bIns="0" anchor="ctr"/>
          <a:lstStyle>
            <a:lvl1pPr marL="0" indent="0" algn="ctr">
              <a:buNone/>
              <a:defRPr sz="1200">
                <a:solidFill>
                  <a:schemeClr val="accent4"/>
                </a:solidFill>
                <a:latin typeface="+mj-lt"/>
              </a:defRPr>
            </a:lvl1pPr>
          </a:lstStyle>
          <a:p>
            <a:pPr lvl="0"/>
            <a:r>
              <a:rPr lang="en-US" dirty="0"/>
              <a:t>Text or Name</a:t>
            </a:r>
          </a:p>
        </p:txBody>
      </p:sp>
      <p:sp>
        <p:nvSpPr>
          <p:cNvPr id="18" name="Text Placeholder 5">
            <a:extLst>
              <a:ext uri="{FF2B5EF4-FFF2-40B4-BE49-F238E27FC236}">
                <a16:creationId xmlns:a16="http://schemas.microsoft.com/office/drawing/2014/main" id="{9643D738-DC84-4B6E-8D85-DB4008829909}"/>
              </a:ext>
            </a:extLst>
          </p:cNvPr>
          <p:cNvSpPr>
            <a:spLocks noGrp="1"/>
          </p:cNvSpPr>
          <p:nvPr userDrawn="1">
            <p:ph type="body" sz="quarter" idx="15" hasCustomPrompt="1"/>
          </p:nvPr>
        </p:nvSpPr>
        <p:spPr bwMode="gray">
          <a:xfrm>
            <a:off x="4676546"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25" name="Text Placeholder 5">
            <a:extLst>
              <a:ext uri="{FF2B5EF4-FFF2-40B4-BE49-F238E27FC236}">
                <a16:creationId xmlns:a16="http://schemas.microsoft.com/office/drawing/2014/main" id="{C69CB2B6-4B44-44E8-8312-78C8DCE900DC}"/>
              </a:ext>
            </a:extLst>
          </p:cNvPr>
          <p:cNvSpPr>
            <a:spLocks noGrp="1"/>
          </p:cNvSpPr>
          <p:nvPr userDrawn="1">
            <p:ph type="body" sz="quarter" idx="16" hasCustomPrompt="1"/>
          </p:nvPr>
        </p:nvSpPr>
        <p:spPr bwMode="gray">
          <a:xfrm>
            <a:off x="4676546" y="2373924"/>
            <a:ext cx="1956816" cy="274320"/>
          </a:xfrm>
        </p:spPr>
        <p:txBody>
          <a:bodyPr lIns="0" tIns="0" rIns="0" bIns="0" anchor="ctr"/>
          <a:lstStyle>
            <a:lvl1pPr marL="0" indent="0" algn="ctr">
              <a:buNone/>
              <a:defRPr sz="1200">
                <a:solidFill>
                  <a:schemeClr val="accent2"/>
                </a:solidFill>
                <a:latin typeface="+mj-lt"/>
              </a:defRPr>
            </a:lvl1pPr>
          </a:lstStyle>
          <a:p>
            <a:pPr lvl="0"/>
            <a:r>
              <a:rPr lang="en-US" dirty="0"/>
              <a:t>Text or Name</a:t>
            </a:r>
          </a:p>
        </p:txBody>
      </p:sp>
      <p:sp>
        <p:nvSpPr>
          <p:cNvPr id="26" name="Text Placeholder 5">
            <a:extLst>
              <a:ext uri="{FF2B5EF4-FFF2-40B4-BE49-F238E27FC236}">
                <a16:creationId xmlns:a16="http://schemas.microsoft.com/office/drawing/2014/main" id="{F6ACF818-5DC5-469C-BD9D-38C2BED2F786}"/>
              </a:ext>
            </a:extLst>
          </p:cNvPr>
          <p:cNvSpPr>
            <a:spLocks noGrp="1"/>
          </p:cNvSpPr>
          <p:nvPr userDrawn="1">
            <p:ph type="body" sz="quarter" idx="17" hasCustomPrompt="1"/>
          </p:nvPr>
        </p:nvSpPr>
        <p:spPr bwMode="gray">
          <a:xfrm>
            <a:off x="6848192" y="2721928"/>
            <a:ext cx="1956816" cy="1847088"/>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27" name="Text Placeholder 5">
            <a:extLst>
              <a:ext uri="{FF2B5EF4-FFF2-40B4-BE49-F238E27FC236}">
                <a16:creationId xmlns:a16="http://schemas.microsoft.com/office/drawing/2014/main" id="{52343530-9785-4BA5-AB3D-ED1A31D4EC71}"/>
              </a:ext>
            </a:extLst>
          </p:cNvPr>
          <p:cNvSpPr>
            <a:spLocks noGrp="1"/>
          </p:cNvSpPr>
          <p:nvPr userDrawn="1">
            <p:ph type="body" sz="quarter" idx="18" hasCustomPrompt="1"/>
          </p:nvPr>
        </p:nvSpPr>
        <p:spPr bwMode="gray">
          <a:xfrm>
            <a:off x="6848192" y="2373924"/>
            <a:ext cx="1956816" cy="274320"/>
          </a:xfrm>
        </p:spPr>
        <p:txBody>
          <a:bodyPr lIns="0" tIns="0" rIns="0" bIns="0" anchor="ctr"/>
          <a:lstStyle>
            <a:lvl1pPr marL="0" indent="0" algn="ctr">
              <a:buNone/>
              <a:defRPr sz="1200">
                <a:solidFill>
                  <a:schemeClr val="accent3"/>
                </a:solidFill>
                <a:latin typeface="+mj-lt"/>
              </a:defRPr>
            </a:lvl1pPr>
          </a:lstStyle>
          <a:p>
            <a:pPr lvl="0"/>
            <a:r>
              <a:rPr lang="en-US" dirty="0"/>
              <a:t>Text or Name</a:t>
            </a:r>
          </a:p>
        </p:txBody>
      </p:sp>
      <p:sp>
        <p:nvSpPr>
          <p:cNvPr id="19" name="Text Placeholder 4">
            <a:extLst>
              <a:ext uri="{FF2B5EF4-FFF2-40B4-BE49-F238E27FC236}">
                <a16:creationId xmlns:a16="http://schemas.microsoft.com/office/drawing/2014/main" id="{A1F4DD1D-EEF5-4369-86E6-771BD1D13B72}"/>
              </a:ext>
            </a:extLst>
          </p:cNvPr>
          <p:cNvSpPr>
            <a:spLocks noGrp="1"/>
          </p:cNvSpPr>
          <p:nvPr>
            <p:ph type="body" sz="quarter" idx="2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3277194190"/>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images 3">
    <p:spTree>
      <p:nvGrpSpPr>
        <p:cNvPr id="1" name=""/>
        <p:cNvGrpSpPr/>
        <p:nvPr/>
      </p:nvGrpSpPr>
      <p:grpSpPr>
        <a:xfrm>
          <a:off x="0" y="0"/>
          <a:ext cx="0" cy="0"/>
          <a:chOff x="0" y="0"/>
          <a:chExt cx="0" cy="0"/>
        </a:xfrm>
      </p:grpSpPr>
      <p:sp>
        <p:nvSpPr>
          <p:cNvPr id="63" name="Picture Placeholder 3">
            <a:extLst>
              <a:ext uri="{FF2B5EF4-FFF2-40B4-BE49-F238E27FC236}">
                <a16:creationId xmlns:a16="http://schemas.microsoft.com/office/drawing/2014/main" id="{878B2F4C-301A-408C-8855-A7AF9EB8E00F}"/>
              </a:ext>
            </a:extLst>
          </p:cNvPr>
          <p:cNvSpPr>
            <a:spLocks noGrp="1" noChangeAspect="1"/>
          </p:cNvSpPr>
          <p:nvPr>
            <p:ph type="pic" sz="quarter" idx="21" hasCustomPrompt="1"/>
          </p:nvPr>
        </p:nvSpPr>
        <p:spPr bwMode="gray">
          <a:xfrm>
            <a:off x="7227668" y="3058256"/>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61" name="Picture Placeholder 3">
            <a:extLst>
              <a:ext uri="{FF2B5EF4-FFF2-40B4-BE49-F238E27FC236}">
                <a16:creationId xmlns:a16="http://schemas.microsoft.com/office/drawing/2014/main" id="{77537E8F-8975-4A18-9813-D10B75751278}"/>
              </a:ext>
            </a:extLst>
          </p:cNvPr>
          <p:cNvSpPr>
            <a:spLocks noGrp="1" noChangeAspect="1"/>
          </p:cNvSpPr>
          <p:nvPr>
            <p:ph type="pic" sz="quarter" idx="19" hasCustomPrompt="1"/>
          </p:nvPr>
        </p:nvSpPr>
        <p:spPr bwMode="gray">
          <a:xfrm>
            <a:off x="2884375" y="3058256"/>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62" name="Picture Placeholder 3">
            <a:extLst>
              <a:ext uri="{FF2B5EF4-FFF2-40B4-BE49-F238E27FC236}">
                <a16:creationId xmlns:a16="http://schemas.microsoft.com/office/drawing/2014/main" id="{427954B6-42E4-49AC-A8CC-2B56F6B24301}"/>
              </a:ext>
            </a:extLst>
          </p:cNvPr>
          <p:cNvSpPr>
            <a:spLocks noGrp="1" noChangeAspect="1"/>
          </p:cNvSpPr>
          <p:nvPr>
            <p:ph type="pic" sz="quarter" idx="20" hasCustomPrompt="1"/>
          </p:nvPr>
        </p:nvSpPr>
        <p:spPr bwMode="gray">
          <a:xfrm>
            <a:off x="5056022" y="138771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4" name="Picture Placeholder 3">
            <a:extLst>
              <a:ext uri="{FF2B5EF4-FFF2-40B4-BE49-F238E27FC236}">
                <a16:creationId xmlns:a16="http://schemas.microsoft.com/office/drawing/2014/main" id="{3753AB01-8E4C-47D6-B8E3-10AC53C8EB24}"/>
              </a:ext>
            </a:extLst>
          </p:cNvPr>
          <p:cNvSpPr>
            <a:spLocks noGrp="1" noChangeAspect="1"/>
          </p:cNvSpPr>
          <p:nvPr>
            <p:ph type="pic" sz="quarter" idx="10" hasCustomPrompt="1"/>
          </p:nvPr>
        </p:nvSpPr>
        <p:spPr bwMode="gray">
          <a:xfrm>
            <a:off x="712728" y="1387718"/>
            <a:ext cx="1197864" cy="1197864"/>
          </a:xfrm>
          <a:prstGeom prst="ellipse">
            <a:avLst/>
          </a:prstGeom>
        </p:spPr>
        <p:txBody>
          <a:bodyPr lIns="0" tIns="0" rIns="0" bIns="0" anchor="ctr"/>
          <a:lstStyle>
            <a:lvl1pPr marL="0" indent="0" algn="ctr">
              <a:buNone/>
              <a:defRPr sz="600">
                <a:solidFill>
                  <a:schemeClr val="tx1"/>
                </a:solidFill>
              </a:defRPr>
            </a:lvl1pPr>
          </a:lstStyle>
          <a:p>
            <a:r>
              <a:rPr lang="en-US" dirty="0"/>
              <a:t>Step 1: Click icon to add picture</a:t>
            </a:r>
            <a:br>
              <a:rPr lang="en-US" dirty="0"/>
            </a:br>
            <a:r>
              <a:rPr lang="en-US" dirty="0"/>
              <a:t>Step 2: Go to View &gt;&gt; Slide Master and copy the gradient shape, close the Slide Master and paste the gradient shape on top of the selected image</a:t>
            </a:r>
          </a:p>
        </p:txBody>
      </p:sp>
      <p:sp>
        <p:nvSpPr>
          <p:cNvPr id="58" name="Oval 57">
            <a:extLst>
              <a:ext uri="{FF2B5EF4-FFF2-40B4-BE49-F238E27FC236}">
                <a16:creationId xmlns:a16="http://schemas.microsoft.com/office/drawing/2014/main" id="{B59C02B8-89D8-479B-9609-A61307C54B5F}"/>
              </a:ext>
            </a:extLst>
          </p:cNvPr>
          <p:cNvSpPr>
            <a:spLocks noChangeAspect="1"/>
          </p:cNvSpPr>
          <p:nvPr/>
        </p:nvSpPr>
        <p:spPr bwMode="gray">
          <a:xfrm>
            <a:off x="7223096" y="3058256"/>
            <a:ext cx="1197864" cy="1197864"/>
          </a:xfrm>
          <a:prstGeom prst="ellipse">
            <a:avLst/>
          </a:prstGeom>
          <a:gradFill flip="none" rotWithShape="1">
            <a:gsLst>
              <a:gs pos="47000">
                <a:schemeClr val="accent3">
                  <a:alpha val="0"/>
                </a:schemeClr>
              </a:gs>
              <a:gs pos="0">
                <a:schemeClr val="accent3"/>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50" name="Oval 49">
            <a:extLst>
              <a:ext uri="{FF2B5EF4-FFF2-40B4-BE49-F238E27FC236}">
                <a16:creationId xmlns:a16="http://schemas.microsoft.com/office/drawing/2014/main" id="{8CFCD3AC-BC13-484A-9DB6-0687ADDFA522}"/>
              </a:ext>
            </a:extLst>
          </p:cNvPr>
          <p:cNvSpPr>
            <a:spLocks noChangeAspect="1"/>
          </p:cNvSpPr>
          <p:nvPr/>
        </p:nvSpPr>
        <p:spPr bwMode="gray">
          <a:xfrm>
            <a:off x="5056632" y="1389888"/>
            <a:ext cx="1197864" cy="1197864"/>
          </a:xfrm>
          <a:prstGeom prst="ellipse">
            <a:avLst/>
          </a:prstGeom>
          <a:gradFill flip="none" rotWithShape="1">
            <a:gsLst>
              <a:gs pos="47000">
                <a:schemeClr val="accent2">
                  <a:alpha val="0"/>
                </a:schemeClr>
              </a:gs>
              <a:gs pos="0">
                <a:schemeClr val="accent2"/>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54" name="Oval 53">
            <a:extLst>
              <a:ext uri="{FF2B5EF4-FFF2-40B4-BE49-F238E27FC236}">
                <a16:creationId xmlns:a16="http://schemas.microsoft.com/office/drawing/2014/main" id="{A0257437-5EEA-4AFD-AFBD-4160FDF4BBC1}"/>
              </a:ext>
            </a:extLst>
          </p:cNvPr>
          <p:cNvSpPr>
            <a:spLocks noChangeAspect="1"/>
          </p:cNvSpPr>
          <p:nvPr/>
        </p:nvSpPr>
        <p:spPr bwMode="gray">
          <a:xfrm>
            <a:off x="2879803" y="3058256"/>
            <a:ext cx="1197864" cy="1197864"/>
          </a:xfrm>
          <a:prstGeom prst="ellipse">
            <a:avLst/>
          </a:prstGeom>
          <a:gradFill flip="none" rotWithShape="1">
            <a:gsLst>
              <a:gs pos="47000">
                <a:schemeClr val="accent4">
                  <a:alpha val="0"/>
                </a:schemeClr>
              </a:gs>
              <a:gs pos="0">
                <a:schemeClr val="accent4"/>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12" name="Oval 11">
            <a:extLst>
              <a:ext uri="{FF2B5EF4-FFF2-40B4-BE49-F238E27FC236}">
                <a16:creationId xmlns:a16="http://schemas.microsoft.com/office/drawing/2014/main" id="{ADACA83E-D11F-4623-9756-E043FFD2354A}"/>
              </a:ext>
            </a:extLst>
          </p:cNvPr>
          <p:cNvSpPr>
            <a:spLocks noChangeAspect="1"/>
          </p:cNvSpPr>
          <p:nvPr/>
        </p:nvSpPr>
        <p:spPr bwMode="gray">
          <a:xfrm>
            <a:off x="713232" y="1389888"/>
            <a:ext cx="1197864" cy="1197864"/>
          </a:xfrm>
          <a:prstGeom prst="ellipse">
            <a:avLst/>
          </a:prstGeom>
          <a:gradFill flip="none" rotWithShape="1">
            <a:gsLst>
              <a:gs pos="47000">
                <a:schemeClr val="accent1">
                  <a:alpha val="0"/>
                </a:schemeClr>
              </a:gs>
              <a:gs pos="0">
                <a:schemeClr val="accent1"/>
              </a:gs>
            </a:gsLst>
            <a:lin ang="17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dirty="0">
              <a:solidFill>
                <a:schemeClr val="bg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6" name="Text Placeholder 5">
            <a:extLst>
              <a:ext uri="{FF2B5EF4-FFF2-40B4-BE49-F238E27FC236}">
                <a16:creationId xmlns:a16="http://schemas.microsoft.com/office/drawing/2014/main" id="{5745C628-C734-425D-A3FF-809A59836586}"/>
              </a:ext>
            </a:extLst>
          </p:cNvPr>
          <p:cNvSpPr>
            <a:spLocks noGrp="1"/>
          </p:cNvSpPr>
          <p:nvPr>
            <p:ph type="body" sz="quarter" idx="11" hasCustomPrompt="1"/>
          </p:nvPr>
        </p:nvSpPr>
        <p:spPr bwMode="gray">
          <a:xfrm>
            <a:off x="333252" y="2668660"/>
            <a:ext cx="1956816" cy="1901952"/>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15" name="Text Placeholder 5">
            <a:extLst>
              <a:ext uri="{FF2B5EF4-FFF2-40B4-BE49-F238E27FC236}">
                <a16:creationId xmlns:a16="http://schemas.microsoft.com/office/drawing/2014/main" id="{C7808F05-407F-4197-BCEF-70999CAED6F0}"/>
              </a:ext>
            </a:extLst>
          </p:cNvPr>
          <p:cNvSpPr>
            <a:spLocks noGrp="1"/>
          </p:cNvSpPr>
          <p:nvPr>
            <p:ph type="body" sz="quarter" idx="12" hasCustomPrompt="1"/>
          </p:nvPr>
        </p:nvSpPr>
        <p:spPr bwMode="gray">
          <a:xfrm>
            <a:off x="333252" y="1074738"/>
            <a:ext cx="1956816" cy="228600"/>
          </a:xfrm>
        </p:spPr>
        <p:txBody>
          <a:bodyPr lIns="0" tIns="0" rIns="0" bIns="0" anchor="t"/>
          <a:lstStyle>
            <a:lvl1pPr marL="0" indent="0" algn="ctr">
              <a:buNone/>
              <a:defRPr sz="1200">
                <a:solidFill>
                  <a:schemeClr val="accent1"/>
                </a:solidFill>
                <a:latin typeface="+mj-lt"/>
              </a:defRPr>
            </a:lvl1pPr>
          </a:lstStyle>
          <a:p>
            <a:pPr lvl="0"/>
            <a:r>
              <a:rPr lang="en-US" dirty="0"/>
              <a:t>Text or Name</a:t>
            </a:r>
          </a:p>
        </p:txBody>
      </p:sp>
      <p:sp>
        <p:nvSpPr>
          <p:cNvPr id="43" name="Text Placeholder 5">
            <a:extLst>
              <a:ext uri="{FF2B5EF4-FFF2-40B4-BE49-F238E27FC236}">
                <a16:creationId xmlns:a16="http://schemas.microsoft.com/office/drawing/2014/main" id="{0E1A69AA-BB08-47ED-8A27-3EBD2285D3D0}"/>
              </a:ext>
            </a:extLst>
          </p:cNvPr>
          <p:cNvSpPr>
            <a:spLocks noGrp="1"/>
          </p:cNvSpPr>
          <p:nvPr>
            <p:ph type="body" sz="quarter" idx="13" hasCustomPrompt="1"/>
          </p:nvPr>
        </p:nvSpPr>
        <p:spPr bwMode="gray">
          <a:xfrm>
            <a:off x="2504899" y="1074738"/>
            <a:ext cx="1956816" cy="1901952"/>
          </a:xfrm>
        </p:spPr>
        <p:txBody>
          <a:bodyPr lIns="0" tIns="0" rIns="0" bIns="0" anchor="b"/>
          <a:lstStyle>
            <a:lvl1pPr marL="0" indent="0" algn="ctr">
              <a:buNone/>
              <a:defRPr sz="1200">
                <a:latin typeface="Raleway Light" pitchFamily="2" charset="0"/>
              </a:defRPr>
            </a:lvl1pPr>
          </a:lstStyle>
          <a:p>
            <a:pPr lvl="0"/>
            <a:r>
              <a:rPr lang="en-US" dirty="0"/>
              <a:t>Text</a:t>
            </a:r>
          </a:p>
        </p:txBody>
      </p:sp>
      <p:sp>
        <p:nvSpPr>
          <p:cNvPr id="44" name="Text Placeholder 5">
            <a:extLst>
              <a:ext uri="{FF2B5EF4-FFF2-40B4-BE49-F238E27FC236}">
                <a16:creationId xmlns:a16="http://schemas.microsoft.com/office/drawing/2014/main" id="{E568E458-ED09-4594-BF03-6E7B9E566220}"/>
              </a:ext>
            </a:extLst>
          </p:cNvPr>
          <p:cNvSpPr>
            <a:spLocks noGrp="1"/>
          </p:cNvSpPr>
          <p:nvPr>
            <p:ph type="body" sz="quarter" idx="14" hasCustomPrompt="1"/>
          </p:nvPr>
        </p:nvSpPr>
        <p:spPr bwMode="gray">
          <a:xfrm>
            <a:off x="4676546" y="2668660"/>
            <a:ext cx="1956816" cy="1901952"/>
          </a:xfrm>
        </p:spPr>
        <p:txBody>
          <a:bodyPr lIns="0" tIns="0" rIns="0" bIns="0" anchor="t"/>
          <a:lstStyle>
            <a:lvl1pPr marL="0" indent="0" algn="ctr">
              <a:buNone/>
              <a:defRPr sz="1200">
                <a:latin typeface="Raleway Light" pitchFamily="2" charset="0"/>
              </a:defRPr>
            </a:lvl1pPr>
          </a:lstStyle>
          <a:p>
            <a:pPr lvl="0"/>
            <a:r>
              <a:rPr lang="en-US" dirty="0"/>
              <a:t>Text</a:t>
            </a:r>
          </a:p>
        </p:txBody>
      </p:sp>
      <p:sp>
        <p:nvSpPr>
          <p:cNvPr id="45" name="Text Placeholder 5">
            <a:extLst>
              <a:ext uri="{FF2B5EF4-FFF2-40B4-BE49-F238E27FC236}">
                <a16:creationId xmlns:a16="http://schemas.microsoft.com/office/drawing/2014/main" id="{B164CC54-F8A7-4852-B819-D7C108DCD290}"/>
              </a:ext>
            </a:extLst>
          </p:cNvPr>
          <p:cNvSpPr>
            <a:spLocks noGrp="1"/>
          </p:cNvSpPr>
          <p:nvPr>
            <p:ph type="body" sz="quarter" idx="15" hasCustomPrompt="1"/>
          </p:nvPr>
        </p:nvSpPr>
        <p:spPr bwMode="gray">
          <a:xfrm>
            <a:off x="6848192" y="1074738"/>
            <a:ext cx="1956816" cy="1901952"/>
          </a:xfrm>
        </p:spPr>
        <p:txBody>
          <a:bodyPr lIns="0" tIns="0" rIns="0" bIns="0" anchor="b"/>
          <a:lstStyle>
            <a:lvl1pPr marL="0" indent="0" algn="ctr">
              <a:buNone/>
              <a:defRPr sz="1200">
                <a:latin typeface="Raleway Light" pitchFamily="2" charset="0"/>
              </a:defRPr>
            </a:lvl1pPr>
          </a:lstStyle>
          <a:p>
            <a:pPr lvl="0"/>
            <a:r>
              <a:rPr lang="en-US" dirty="0"/>
              <a:t>Text</a:t>
            </a:r>
          </a:p>
        </p:txBody>
      </p:sp>
      <p:sp>
        <p:nvSpPr>
          <p:cNvPr id="46" name="Text Placeholder 5">
            <a:extLst>
              <a:ext uri="{FF2B5EF4-FFF2-40B4-BE49-F238E27FC236}">
                <a16:creationId xmlns:a16="http://schemas.microsoft.com/office/drawing/2014/main" id="{1E3A88E7-988D-47C0-8A7F-409F5119B7F5}"/>
              </a:ext>
            </a:extLst>
          </p:cNvPr>
          <p:cNvSpPr>
            <a:spLocks noGrp="1"/>
          </p:cNvSpPr>
          <p:nvPr>
            <p:ph type="body" sz="quarter" idx="16" hasCustomPrompt="1"/>
          </p:nvPr>
        </p:nvSpPr>
        <p:spPr bwMode="gray">
          <a:xfrm>
            <a:off x="2504899" y="4342012"/>
            <a:ext cx="1956816" cy="228600"/>
          </a:xfrm>
        </p:spPr>
        <p:txBody>
          <a:bodyPr lIns="0" tIns="0" rIns="0" bIns="0" anchor="b"/>
          <a:lstStyle>
            <a:lvl1pPr marL="0" indent="0" algn="ctr">
              <a:buNone/>
              <a:defRPr sz="1200">
                <a:solidFill>
                  <a:schemeClr val="accent4"/>
                </a:solidFill>
                <a:latin typeface="+mj-lt"/>
              </a:defRPr>
            </a:lvl1pPr>
          </a:lstStyle>
          <a:p>
            <a:pPr lvl="0"/>
            <a:r>
              <a:rPr lang="en-US" dirty="0"/>
              <a:t>Text or Name</a:t>
            </a:r>
          </a:p>
        </p:txBody>
      </p:sp>
      <p:sp>
        <p:nvSpPr>
          <p:cNvPr id="47" name="Text Placeholder 5">
            <a:extLst>
              <a:ext uri="{FF2B5EF4-FFF2-40B4-BE49-F238E27FC236}">
                <a16:creationId xmlns:a16="http://schemas.microsoft.com/office/drawing/2014/main" id="{1FBC6CF9-7E8C-4DC5-9B67-468A5F82C02E}"/>
              </a:ext>
            </a:extLst>
          </p:cNvPr>
          <p:cNvSpPr>
            <a:spLocks noGrp="1"/>
          </p:cNvSpPr>
          <p:nvPr>
            <p:ph type="body" sz="quarter" idx="17" hasCustomPrompt="1"/>
          </p:nvPr>
        </p:nvSpPr>
        <p:spPr bwMode="gray">
          <a:xfrm>
            <a:off x="4676546" y="1074738"/>
            <a:ext cx="1956816" cy="228600"/>
          </a:xfrm>
        </p:spPr>
        <p:txBody>
          <a:bodyPr lIns="0" tIns="0" rIns="0" bIns="0" anchor="t"/>
          <a:lstStyle>
            <a:lvl1pPr marL="0" indent="0" algn="ctr">
              <a:buNone/>
              <a:defRPr sz="1200">
                <a:solidFill>
                  <a:schemeClr val="accent2"/>
                </a:solidFill>
                <a:latin typeface="+mj-lt"/>
              </a:defRPr>
            </a:lvl1pPr>
          </a:lstStyle>
          <a:p>
            <a:pPr lvl="0"/>
            <a:r>
              <a:rPr lang="en-US" dirty="0"/>
              <a:t>Text or Name</a:t>
            </a:r>
          </a:p>
        </p:txBody>
      </p:sp>
      <p:sp>
        <p:nvSpPr>
          <p:cNvPr id="48" name="Text Placeholder 5">
            <a:extLst>
              <a:ext uri="{FF2B5EF4-FFF2-40B4-BE49-F238E27FC236}">
                <a16:creationId xmlns:a16="http://schemas.microsoft.com/office/drawing/2014/main" id="{2C3C7B8A-741D-49C0-B7FB-F8BF4C55FBD5}"/>
              </a:ext>
            </a:extLst>
          </p:cNvPr>
          <p:cNvSpPr>
            <a:spLocks noGrp="1"/>
          </p:cNvSpPr>
          <p:nvPr>
            <p:ph type="body" sz="quarter" idx="18" hasCustomPrompt="1"/>
          </p:nvPr>
        </p:nvSpPr>
        <p:spPr bwMode="gray">
          <a:xfrm>
            <a:off x="6848192" y="4342012"/>
            <a:ext cx="1956816" cy="228600"/>
          </a:xfrm>
        </p:spPr>
        <p:txBody>
          <a:bodyPr lIns="0" tIns="0" rIns="0" bIns="0" anchor="b"/>
          <a:lstStyle>
            <a:lvl1pPr marL="0" indent="0" algn="ctr">
              <a:buNone/>
              <a:defRPr sz="1200">
                <a:solidFill>
                  <a:schemeClr val="accent3"/>
                </a:solidFill>
                <a:latin typeface="+mj-lt"/>
              </a:defRPr>
            </a:lvl1pPr>
          </a:lstStyle>
          <a:p>
            <a:pPr lvl="0"/>
            <a:r>
              <a:rPr lang="en-US" dirty="0"/>
              <a:t>Text or Name</a:t>
            </a:r>
          </a:p>
        </p:txBody>
      </p:sp>
      <p:sp>
        <p:nvSpPr>
          <p:cNvPr id="19" name="Text Placeholder 4">
            <a:extLst>
              <a:ext uri="{FF2B5EF4-FFF2-40B4-BE49-F238E27FC236}">
                <a16:creationId xmlns:a16="http://schemas.microsoft.com/office/drawing/2014/main" id="{B12C8930-4036-4586-BFA3-861A9E0E2D94}"/>
              </a:ext>
            </a:extLst>
          </p:cNvPr>
          <p:cNvSpPr>
            <a:spLocks noGrp="1"/>
          </p:cNvSpPr>
          <p:nvPr>
            <p:ph type="body" sz="quarter" idx="22" hasCustomPrompt="1"/>
          </p:nvPr>
        </p:nvSpPr>
        <p:spPr>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Tree>
    <p:extLst>
      <p:ext uri="{BB962C8B-B14F-4D97-AF65-F5344CB8AC3E}">
        <p14:creationId xmlns:p14="http://schemas.microsoft.com/office/powerpoint/2010/main" val="2285649625"/>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with 3 column">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6080096"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3200386" y="1074738"/>
            <a:ext cx="2724912"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2724912"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3200386" y="1074738"/>
            <a:ext cx="2724912"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6080096" y="1074738"/>
            <a:ext cx="2724912"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3200386"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A4016478-8F60-49D5-810D-2850AB8FF90C}"/>
              </a:ext>
            </a:extLst>
          </p:cNvPr>
          <p:cNvSpPr>
            <a:spLocks noGrp="1"/>
          </p:cNvSpPr>
          <p:nvPr>
            <p:ph type="body" sz="quarter" idx="28" hasCustomPrompt="1"/>
          </p:nvPr>
        </p:nvSpPr>
        <p:spPr bwMode="gray">
          <a:xfrm>
            <a:off x="6080096" y="1723292"/>
            <a:ext cx="2724912"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106271589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5346315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with 4 column">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2472130"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4623585"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16" name="Rectangle: Rounded Corners 15">
            <a:extLst>
              <a:ext uri="{FF2B5EF4-FFF2-40B4-BE49-F238E27FC236}">
                <a16:creationId xmlns:a16="http://schemas.microsoft.com/office/drawing/2014/main" id="{40882BC4-5797-4DD0-AB8A-F46290A4A2A0}"/>
              </a:ext>
            </a:extLst>
          </p:cNvPr>
          <p:cNvSpPr/>
          <p:nvPr userDrawn="1"/>
        </p:nvSpPr>
        <p:spPr bwMode="gray">
          <a:xfrm>
            <a:off x="6775040" y="1074738"/>
            <a:ext cx="2029968"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2029968"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472130" y="1074738"/>
            <a:ext cx="2029968"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4623585" y="1074738"/>
            <a:ext cx="2029968"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6775040" y="1074738"/>
            <a:ext cx="2029968" cy="539496"/>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2472130"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4" name="Text Placeholder 5">
            <a:extLst>
              <a:ext uri="{FF2B5EF4-FFF2-40B4-BE49-F238E27FC236}">
                <a16:creationId xmlns:a16="http://schemas.microsoft.com/office/drawing/2014/main" id="{FAB5558D-85E7-455F-8197-2348C0C6BDA7}"/>
              </a:ext>
            </a:extLst>
          </p:cNvPr>
          <p:cNvSpPr>
            <a:spLocks noGrp="1"/>
          </p:cNvSpPr>
          <p:nvPr>
            <p:ph type="body" sz="quarter" idx="28" hasCustomPrompt="1"/>
          </p:nvPr>
        </p:nvSpPr>
        <p:spPr bwMode="gray">
          <a:xfrm>
            <a:off x="4623585"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8" name="Text Placeholder 5">
            <a:extLst>
              <a:ext uri="{FF2B5EF4-FFF2-40B4-BE49-F238E27FC236}">
                <a16:creationId xmlns:a16="http://schemas.microsoft.com/office/drawing/2014/main" id="{30E329C1-D403-47DC-9799-C5143A308349}"/>
              </a:ext>
            </a:extLst>
          </p:cNvPr>
          <p:cNvSpPr>
            <a:spLocks noGrp="1"/>
          </p:cNvSpPr>
          <p:nvPr>
            <p:ph type="body" sz="quarter" idx="31" hasCustomPrompt="1"/>
          </p:nvPr>
        </p:nvSpPr>
        <p:spPr bwMode="gray">
          <a:xfrm>
            <a:off x="6775040" y="1723292"/>
            <a:ext cx="2029968"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608143751"/>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with 5 column">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B1E5C47-290E-4DD8-AE0F-3D43227016A2}"/>
              </a:ext>
            </a:extLst>
          </p:cNvPr>
          <p:cNvSpPr/>
          <p:nvPr userDrawn="1"/>
        </p:nvSpPr>
        <p:spPr bwMode="gray">
          <a:xfrm>
            <a:off x="320675"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320675" y="1074738"/>
            <a:ext cx="1609344" cy="539496"/>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7" name="Rectangle: Rounded Corners 26">
            <a:extLst>
              <a:ext uri="{FF2B5EF4-FFF2-40B4-BE49-F238E27FC236}">
                <a16:creationId xmlns:a16="http://schemas.microsoft.com/office/drawing/2014/main" id="{DED66E28-51A1-4EDD-9DCC-EC73859E41C7}"/>
              </a:ext>
            </a:extLst>
          </p:cNvPr>
          <p:cNvSpPr/>
          <p:nvPr userDrawn="1"/>
        </p:nvSpPr>
        <p:spPr bwMode="gray">
          <a:xfrm>
            <a:off x="3758169"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2" name="Rectangle: Rounded Corners 21">
            <a:extLst>
              <a:ext uri="{FF2B5EF4-FFF2-40B4-BE49-F238E27FC236}">
                <a16:creationId xmlns:a16="http://schemas.microsoft.com/office/drawing/2014/main" id="{7984E68D-245D-427A-865A-C7013D0986B5}"/>
              </a:ext>
            </a:extLst>
          </p:cNvPr>
          <p:cNvSpPr/>
          <p:nvPr userDrawn="1"/>
        </p:nvSpPr>
        <p:spPr bwMode="gray">
          <a:xfrm>
            <a:off x="2039422"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16" name="Rectangle: Rounded Corners 15">
            <a:extLst>
              <a:ext uri="{FF2B5EF4-FFF2-40B4-BE49-F238E27FC236}">
                <a16:creationId xmlns:a16="http://schemas.microsoft.com/office/drawing/2014/main" id="{40882BC4-5797-4DD0-AB8A-F46290A4A2A0}"/>
              </a:ext>
            </a:extLst>
          </p:cNvPr>
          <p:cNvSpPr/>
          <p:nvPr userDrawn="1"/>
        </p:nvSpPr>
        <p:spPr bwMode="gray">
          <a:xfrm>
            <a:off x="7195664"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30" name="Rectangle: Rounded Corners 29">
            <a:extLst>
              <a:ext uri="{FF2B5EF4-FFF2-40B4-BE49-F238E27FC236}">
                <a16:creationId xmlns:a16="http://schemas.microsoft.com/office/drawing/2014/main" id="{89A430DB-9AC6-4124-9F1D-3E09ED198280}"/>
              </a:ext>
            </a:extLst>
          </p:cNvPr>
          <p:cNvSpPr/>
          <p:nvPr userDrawn="1"/>
        </p:nvSpPr>
        <p:spPr bwMode="gray">
          <a:xfrm>
            <a:off x="5476916" y="1074738"/>
            <a:ext cx="1609344" cy="540998"/>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039422" y="1074738"/>
            <a:ext cx="1609344" cy="539496"/>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3758169" y="1074738"/>
            <a:ext cx="1609344" cy="539496"/>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5476916" y="1074738"/>
            <a:ext cx="1609344" cy="539496"/>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18" name="Text Placeholder 5">
            <a:extLst>
              <a:ext uri="{FF2B5EF4-FFF2-40B4-BE49-F238E27FC236}">
                <a16:creationId xmlns:a16="http://schemas.microsoft.com/office/drawing/2014/main" id="{4348901D-A737-400F-9AEA-C80A37435537}"/>
              </a:ext>
            </a:extLst>
          </p:cNvPr>
          <p:cNvSpPr>
            <a:spLocks noGrp="1"/>
          </p:cNvSpPr>
          <p:nvPr>
            <p:ph type="body" sz="quarter" idx="31" hasCustomPrompt="1"/>
          </p:nvPr>
        </p:nvSpPr>
        <p:spPr bwMode="gray">
          <a:xfrm>
            <a:off x="7195664" y="1074738"/>
            <a:ext cx="1609344" cy="539496"/>
          </a:xfrm>
        </p:spPr>
        <p:txBody>
          <a:bodyPr lIns="91440" tIns="45720" rIns="91440" bIns="45720" anchor="ctr"/>
          <a:lstStyle>
            <a:lvl1pPr marL="0" indent="0" algn="l">
              <a:buNone/>
              <a:defRPr sz="1200">
                <a:solidFill>
                  <a:schemeClr val="accent5"/>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3" name="Text Placeholder 5">
            <a:extLst>
              <a:ext uri="{FF2B5EF4-FFF2-40B4-BE49-F238E27FC236}">
                <a16:creationId xmlns:a16="http://schemas.microsoft.com/office/drawing/2014/main" id="{91329EB5-A393-461C-A77C-EDBC8F7B9F64}"/>
              </a:ext>
            </a:extLst>
          </p:cNvPr>
          <p:cNvSpPr>
            <a:spLocks noGrp="1"/>
          </p:cNvSpPr>
          <p:nvPr>
            <p:ph type="body" sz="quarter" idx="13" hasCustomPrompt="1"/>
          </p:nvPr>
        </p:nvSpPr>
        <p:spPr bwMode="gray">
          <a:xfrm>
            <a:off x="320675"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9" name="Text Placeholder 5">
            <a:extLst>
              <a:ext uri="{FF2B5EF4-FFF2-40B4-BE49-F238E27FC236}">
                <a16:creationId xmlns:a16="http://schemas.microsoft.com/office/drawing/2014/main" id="{88337F3F-158A-4DE6-829A-FDD67407C6F1}"/>
              </a:ext>
            </a:extLst>
          </p:cNvPr>
          <p:cNvSpPr>
            <a:spLocks noGrp="1"/>
          </p:cNvSpPr>
          <p:nvPr>
            <p:ph type="body" sz="quarter" idx="26" hasCustomPrompt="1"/>
          </p:nvPr>
        </p:nvSpPr>
        <p:spPr bwMode="gray">
          <a:xfrm>
            <a:off x="2039422"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14" name="Text Placeholder 5">
            <a:extLst>
              <a:ext uri="{FF2B5EF4-FFF2-40B4-BE49-F238E27FC236}">
                <a16:creationId xmlns:a16="http://schemas.microsoft.com/office/drawing/2014/main" id="{FAB5558D-85E7-455F-8197-2348C0C6BDA7}"/>
              </a:ext>
            </a:extLst>
          </p:cNvPr>
          <p:cNvSpPr>
            <a:spLocks noGrp="1"/>
          </p:cNvSpPr>
          <p:nvPr>
            <p:ph type="body" sz="quarter" idx="28" hasCustomPrompt="1"/>
          </p:nvPr>
        </p:nvSpPr>
        <p:spPr bwMode="gray">
          <a:xfrm>
            <a:off x="3758169"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24" name="Text Placeholder 5">
            <a:extLst>
              <a:ext uri="{FF2B5EF4-FFF2-40B4-BE49-F238E27FC236}">
                <a16:creationId xmlns:a16="http://schemas.microsoft.com/office/drawing/2014/main" id="{E55A2A1D-3F56-4503-9059-B511BC314172}"/>
              </a:ext>
            </a:extLst>
          </p:cNvPr>
          <p:cNvSpPr>
            <a:spLocks noGrp="1"/>
          </p:cNvSpPr>
          <p:nvPr>
            <p:ph type="body" sz="quarter" idx="33" hasCustomPrompt="1"/>
          </p:nvPr>
        </p:nvSpPr>
        <p:spPr bwMode="gray">
          <a:xfrm>
            <a:off x="5476916"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
        <p:nvSpPr>
          <p:cNvPr id="31" name="Text Placeholder 5">
            <a:extLst>
              <a:ext uri="{FF2B5EF4-FFF2-40B4-BE49-F238E27FC236}">
                <a16:creationId xmlns:a16="http://schemas.microsoft.com/office/drawing/2014/main" id="{2E545EB7-8306-4D99-9657-FBCB23C098F2}"/>
              </a:ext>
            </a:extLst>
          </p:cNvPr>
          <p:cNvSpPr>
            <a:spLocks noGrp="1"/>
          </p:cNvSpPr>
          <p:nvPr>
            <p:ph type="body" sz="quarter" idx="34" hasCustomPrompt="1"/>
          </p:nvPr>
        </p:nvSpPr>
        <p:spPr bwMode="gray">
          <a:xfrm>
            <a:off x="7195664" y="1723292"/>
            <a:ext cx="1609344" cy="2851104"/>
          </a:xfrm>
        </p:spPr>
        <p:txBody>
          <a:bodyPr lIns="91440" tIns="45720" rIns="91440" bIns="45720" anchor="t"/>
          <a:lstStyle>
            <a:lvl1pPr marL="0" indent="0" algn="l">
              <a:buNone/>
              <a:defRPr sz="1100">
                <a:latin typeface="+mn-lt"/>
              </a:defRPr>
            </a:lvl1pPr>
          </a:lstStyle>
          <a:p>
            <a:pPr lvl="0"/>
            <a:r>
              <a:rPr lang="en-US" dirty="0"/>
              <a:t>Text</a:t>
            </a:r>
          </a:p>
        </p:txBody>
      </p:sp>
    </p:spTree>
    <p:extLst>
      <p:ext uri="{BB962C8B-B14F-4D97-AF65-F5344CB8AC3E}">
        <p14:creationId xmlns:p14="http://schemas.microsoft.com/office/powerpoint/2010/main" val="2400843425"/>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pointers">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126CDE0-1019-4C6A-A885-33A29BC441DE}"/>
              </a:ext>
            </a:extLst>
          </p:cNvPr>
          <p:cNvSpPr>
            <a:spLocks/>
          </p:cNvSpPr>
          <p:nvPr userDrawn="1"/>
        </p:nvSpPr>
        <p:spPr bwMode="gray">
          <a:xfrm>
            <a:off x="2423690" y="3544641"/>
            <a:ext cx="6381317"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43" name="Rectangle: Rounded Corners 42">
            <a:extLst>
              <a:ext uri="{FF2B5EF4-FFF2-40B4-BE49-F238E27FC236}">
                <a16:creationId xmlns:a16="http://schemas.microsoft.com/office/drawing/2014/main" id="{48DC1592-6D6A-44FC-BEE8-54ACFA33F527}"/>
              </a:ext>
            </a:extLst>
          </p:cNvPr>
          <p:cNvSpPr>
            <a:spLocks/>
          </p:cNvSpPr>
          <p:nvPr userDrawn="1"/>
        </p:nvSpPr>
        <p:spPr bwMode="gray">
          <a:xfrm>
            <a:off x="3329212" y="2890144"/>
            <a:ext cx="5475795"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2"/>
              </a:solidFill>
              <a:latin typeface="+mj-lt"/>
            </a:endParaRPr>
          </a:p>
        </p:txBody>
      </p:sp>
      <p:sp>
        <p:nvSpPr>
          <p:cNvPr id="44" name="Rectangle: Rounded Corners 43">
            <a:extLst>
              <a:ext uri="{FF2B5EF4-FFF2-40B4-BE49-F238E27FC236}">
                <a16:creationId xmlns:a16="http://schemas.microsoft.com/office/drawing/2014/main" id="{6055CC8A-A8C2-4330-804C-8514561E0CC7}"/>
              </a:ext>
            </a:extLst>
          </p:cNvPr>
          <p:cNvSpPr>
            <a:spLocks/>
          </p:cNvSpPr>
          <p:nvPr userDrawn="1"/>
        </p:nvSpPr>
        <p:spPr bwMode="gray">
          <a:xfrm>
            <a:off x="4261367" y="2235647"/>
            <a:ext cx="4543640"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3"/>
              </a:solidFill>
              <a:latin typeface="+mj-lt"/>
            </a:endParaRPr>
          </a:p>
        </p:txBody>
      </p:sp>
      <p:sp>
        <p:nvSpPr>
          <p:cNvPr id="45" name="Rectangle: Rounded Corners 44">
            <a:extLst>
              <a:ext uri="{FF2B5EF4-FFF2-40B4-BE49-F238E27FC236}">
                <a16:creationId xmlns:a16="http://schemas.microsoft.com/office/drawing/2014/main" id="{A76F0322-7273-4B4B-827B-1CFB479D1C12}"/>
              </a:ext>
            </a:extLst>
          </p:cNvPr>
          <p:cNvSpPr>
            <a:spLocks/>
          </p:cNvSpPr>
          <p:nvPr userDrawn="1"/>
        </p:nvSpPr>
        <p:spPr bwMode="gray">
          <a:xfrm>
            <a:off x="5178844" y="1581150"/>
            <a:ext cx="3626163"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5"/>
              </a:solidFill>
              <a:latin typeface="+mj-lt"/>
            </a:endParaRPr>
          </a:p>
        </p:txBody>
      </p:sp>
      <p:sp>
        <p:nvSpPr>
          <p:cNvPr id="26" name="Text Placeholder 5">
            <a:extLst>
              <a:ext uri="{FF2B5EF4-FFF2-40B4-BE49-F238E27FC236}">
                <a16:creationId xmlns:a16="http://schemas.microsoft.com/office/drawing/2014/main" id="{57EF9072-27DC-4A6B-AC6A-03E9331EFCE7}"/>
              </a:ext>
            </a:extLst>
          </p:cNvPr>
          <p:cNvSpPr>
            <a:spLocks noGrp="1"/>
          </p:cNvSpPr>
          <p:nvPr>
            <p:ph type="body" sz="quarter" idx="24" hasCustomPrompt="1"/>
          </p:nvPr>
        </p:nvSpPr>
        <p:spPr bwMode="gray">
          <a:xfrm>
            <a:off x="2423690" y="3544641"/>
            <a:ext cx="6381317" cy="372861"/>
          </a:xfrm>
        </p:spPr>
        <p:txBody>
          <a:bodyPr lIns="91440" tIns="45720" rIns="91440" bIns="45720" anchor="ctr"/>
          <a:lstStyle>
            <a:lvl1pPr marL="0" indent="0" algn="l">
              <a:buNone/>
              <a:defRPr sz="1200">
                <a:solidFill>
                  <a:schemeClr val="accent4"/>
                </a:solidFill>
                <a:latin typeface="+mj-lt"/>
              </a:defRPr>
            </a:lvl1pPr>
          </a:lstStyle>
          <a:p>
            <a:pPr lvl="0"/>
            <a:r>
              <a:rPr lang="en-US" dirty="0"/>
              <a:t>Title</a:t>
            </a:r>
          </a:p>
        </p:txBody>
      </p:sp>
      <p:sp>
        <p:nvSpPr>
          <p:cNvPr id="28" name="Text Placeholder 5">
            <a:extLst>
              <a:ext uri="{FF2B5EF4-FFF2-40B4-BE49-F238E27FC236}">
                <a16:creationId xmlns:a16="http://schemas.microsoft.com/office/drawing/2014/main" id="{DE29ADF8-A949-4BF8-9F98-C3A577F67A49}"/>
              </a:ext>
            </a:extLst>
          </p:cNvPr>
          <p:cNvSpPr>
            <a:spLocks noGrp="1"/>
          </p:cNvSpPr>
          <p:nvPr>
            <p:ph type="body" sz="quarter" idx="25" hasCustomPrompt="1"/>
          </p:nvPr>
        </p:nvSpPr>
        <p:spPr bwMode="gray">
          <a:xfrm>
            <a:off x="3329212" y="2890144"/>
            <a:ext cx="5475795" cy="372861"/>
          </a:xfrm>
        </p:spPr>
        <p:txBody>
          <a:bodyPr lIns="91440" tIns="45720" rIns="91440" bIns="45720" anchor="ctr"/>
          <a:lstStyle>
            <a:lvl1pPr marL="0" indent="0" algn="l">
              <a:buNone/>
              <a:defRPr sz="1200">
                <a:solidFill>
                  <a:schemeClr val="accent2"/>
                </a:solidFill>
                <a:latin typeface="+mj-lt"/>
              </a:defRPr>
            </a:lvl1pPr>
          </a:lstStyle>
          <a:p>
            <a:pPr lvl="0"/>
            <a:r>
              <a:rPr lang="en-US" dirty="0"/>
              <a:t>Title</a:t>
            </a:r>
          </a:p>
        </p:txBody>
      </p:sp>
      <p:sp>
        <p:nvSpPr>
          <p:cNvPr id="17" name="Text Placeholder 5">
            <a:extLst>
              <a:ext uri="{FF2B5EF4-FFF2-40B4-BE49-F238E27FC236}">
                <a16:creationId xmlns:a16="http://schemas.microsoft.com/office/drawing/2014/main" id="{3890DA71-057A-40D0-8945-E35FA005F45D}"/>
              </a:ext>
            </a:extLst>
          </p:cNvPr>
          <p:cNvSpPr>
            <a:spLocks noGrp="1"/>
          </p:cNvSpPr>
          <p:nvPr>
            <p:ph type="body" sz="quarter" idx="30" hasCustomPrompt="1"/>
          </p:nvPr>
        </p:nvSpPr>
        <p:spPr bwMode="gray">
          <a:xfrm>
            <a:off x="4261367" y="2235647"/>
            <a:ext cx="4543640" cy="372861"/>
          </a:xfrm>
        </p:spPr>
        <p:txBody>
          <a:bodyPr lIns="91440" tIns="45720" rIns="91440" bIns="45720" anchor="ctr"/>
          <a:lstStyle>
            <a:lvl1pPr marL="0" indent="0" algn="l">
              <a:buNone/>
              <a:defRPr sz="1200">
                <a:solidFill>
                  <a:schemeClr val="accent3"/>
                </a:solidFill>
                <a:latin typeface="+mj-lt"/>
              </a:defRPr>
            </a:lvl1pPr>
          </a:lstStyle>
          <a:p>
            <a:pPr lvl="0"/>
            <a:r>
              <a:rPr lang="en-US" dirty="0"/>
              <a:t>Title</a:t>
            </a:r>
          </a:p>
        </p:txBody>
      </p:sp>
      <p:sp>
        <p:nvSpPr>
          <p:cNvPr id="18" name="Text Placeholder 5">
            <a:extLst>
              <a:ext uri="{FF2B5EF4-FFF2-40B4-BE49-F238E27FC236}">
                <a16:creationId xmlns:a16="http://schemas.microsoft.com/office/drawing/2014/main" id="{4348901D-A737-400F-9AEA-C80A37435537}"/>
              </a:ext>
            </a:extLst>
          </p:cNvPr>
          <p:cNvSpPr>
            <a:spLocks noGrp="1"/>
          </p:cNvSpPr>
          <p:nvPr>
            <p:ph type="body" sz="quarter" idx="31" hasCustomPrompt="1"/>
          </p:nvPr>
        </p:nvSpPr>
        <p:spPr bwMode="gray">
          <a:xfrm>
            <a:off x="5178844" y="1581150"/>
            <a:ext cx="3626163" cy="372861"/>
          </a:xfrm>
        </p:spPr>
        <p:txBody>
          <a:bodyPr lIns="91440" tIns="45720" rIns="91440" bIns="45720" anchor="ctr"/>
          <a:lstStyle>
            <a:lvl1pPr marL="0" indent="0" algn="l">
              <a:buNone/>
              <a:defRPr sz="1200">
                <a:solidFill>
                  <a:schemeClr val="accent5"/>
                </a:solidFill>
                <a:latin typeface="+mj-lt"/>
              </a:defRPr>
            </a:lvl1pPr>
          </a:lstStyle>
          <a:p>
            <a:pPr lvl="0"/>
            <a:r>
              <a:rPr lang="en-US" dirty="0"/>
              <a:t>Title</a:t>
            </a:r>
          </a:p>
        </p:txBody>
      </p:sp>
      <p:sp>
        <p:nvSpPr>
          <p:cNvPr id="41" name="Rectangle: Rounded Corners 40">
            <a:extLst>
              <a:ext uri="{FF2B5EF4-FFF2-40B4-BE49-F238E27FC236}">
                <a16:creationId xmlns:a16="http://schemas.microsoft.com/office/drawing/2014/main" id="{0E24CE73-EE80-44BF-BEE2-FD200652961F}"/>
              </a:ext>
            </a:extLst>
          </p:cNvPr>
          <p:cNvSpPr>
            <a:spLocks/>
          </p:cNvSpPr>
          <p:nvPr userDrawn="1"/>
        </p:nvSpPr>
        <p:spPr bwMode="gray">
          <a:xfrm>
            <a:off x="1500412" y="4199137"/>
            <a:ext cx="7304595" cy="372861"/>
          </a:xfrm>
          <a:prstGeom prst="roundRect">
            <a:avLst/>
          </a:prstGeom>
          <a:gradFill flip="none" rotWithShape="1">
            <a:gsLst>
              <a:gs pos="0">
                <a:schemeClr val="bg1"/>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1"/>
              </a:solidFill>
              <a:latin typeface="+mj-lt"/>
            </a:endParaRPr>
          </a:p>
        </p:txBody>
      </p:sp>
      <p:sp>
        <p:nvSpPr>
          <p:cNvPr id="25" name="Text Placeholder 5">
            <a:extLst>
              <a:ext uri="{FF2B5EF4-FFF2-40B4-BE49-F238E27FC236}">
                <a16:creationId xmlns:a16="http://schemas.microsoft.com/office/drawing/2014/main" id="{8DC324A1-4EA0-4B60-8634-9BB3EA2FF481}"/>
              </a:ext>
            </a:extLst>
          </p:cNvPr>
          <p:cNvSpPr>
            <a:spLocks noGrp="1"/>
          </p:cNvSpPr>
          <p:nvPr>
            <p:ph type="body" sz="quarter" idx="23" hasCustomPrompt="1"/>
          </p:nvPr>
        </p:nvSpPr>
        <p:spPr bwMode="gray">
          <a:xfrm>
            <a:off x="1500412" y="4199137"/>
            <a:ext cx="7304595" cy="372861"/>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20" name="Oval 19">
            <a:extLst>
              <a:ext uri="{FF2B5EF4-FFF2-40B4-BE49-F238E27FC236}">
                <a16:creationId xmlns:a16="http://schemas.microsoft.com/office/drawing/2014/main" id="{A7C0A67C-066C-49DC-8DF6-DAA330603A48}"/>
              </a:ext>
            </a:extLst>
          </p:cNvPr>
          <p:cNvSpPr>
            <a:spLocks noChangeAspect="1"/>
          </p:cNvSpPr>
          <p:nvPr userDrawn="1"/>
        </p:nvSpPr>
        <p:spPr bwMode="gray">
          <a:xfrm>
            <a:off x="323850" y="3648456"/>
            <a:ext cx="923544" cy="923544"/>
          </a:xfrm>
          <a:prstGeom prst="ellipse">
            <a:avLst/>
          </a:prstGeom>
          <a:gradFill flip="none" rotWithShape="1">
            <a:gsLst>
              <a:gs pos="49000">
                <a:schemeClr val="accent1">
                  <a:alpha val="30000"/>
                </a:schemeClr>
              </a:gs>
              <a:gs pos="10000">
                <a:schemeClr val="accent1"/>
              </a:gs>
              <a:gs pos="79000">
                <a:schemeClr val="accent1">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2" name="Oval 31">
            <a:extLst>
              <a:ext uri="{FF2B5EF4-FFF2-40B4-BE49-F238E27FC236}">
                <a16:creationId xmlns:a16="http://schemas.microsoft.com/office/drawing/2014/main" id="{5A438331-C85F-48AF-A24C-E2C430632BA0}"/>
              </a:ext>
            </a:extLst>
          </p:cNvPr>
          <p:cNvSpPr>
            <a:spLocks noChangeAspect="1"/>
          </p:cNvSpPr>
          <p:nvPr userDrawn="1"/>
        </p:nvSpPr>
        <p:spPr bwMode="gray">
          <a:xfrm>
            <a:off x="3990977" y="1067595"/>
            <a:ext cx="923544" cy="923544"/>
          </a:xfrm>
          <a:prstGeom prst="ellipse">
            <a:avLst/>
          </a:prstGeom>
          <a:gradFill flip="none" rotWithShape="1">
            <a:gsLst>
              <a:gs pos="49000">
                <a:schemeClr val="accent5">
                  <a:alpha val="30000"/>
                </a:schemeClr>
              </a:gs>
              <a:gs pos="10000">
                <a:schemeClr val="accent5"/>
              </a:gs>
              <a:gs pos="79000">
                <a:schemeClr val="accent5">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3" name="Oval 32">
            <a:extLst>
              <a:ext uri="{FF2B5EF4-FFF2-40B4-BE49-F238E27FC236}">
                <a16:creationId xmlns:a16="http://schemas.microsoft.com/office/drawing/2014/main" id="{CDED2A66-82D5-4890-B5B8-CCEB31BA74E9}"/>
              </a:ext>
            </a:extLst>
          </p:cNvPr>
          <p:cNvSpPr>
            <a:spLocks noChangeAspect="1"/>
          </p:cNvSpPr>
          <p:nvPr userDrawn="1"/>
        </p:nvSpPr>
        <p:spPr bwMode="gray">
          <a:xfrm>
            <a:off x="3074196" y="1712810"/>
            <a:ext cx="923544" cy="923544"/>
          </a:xfrm>
          <a:prstGeom prst="ellipse">
            <a:avLst/>
          </a:prstGeom>
          <a:gradFill flip="none" rotWithShape="1">
            <a:gsLst>
              <a:gs pos="49000">
                <a:schemeClr val="accent3">
                  <a:alpha val="30000"/>
                </a:schemeClr>
              </a:gs>
              <a:gs pos="10000">
                <a:schemeClr val="accent3"/>
              </a:gs>
              <a:gs pos="79000">
                <a:schemeClr val="accent3">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4" name="Oval 33">
            <a:extLst>
              <a:ext uri="{FF2B5EF4-FFF2-40B4-BE49-F238E27FC236}">
                <a16:creationId xmlns:a16="http://schemas.microsoft.com/office/drawing/2014/main" id="{B05863E1-0514-4EDC-A051-23EF69D0327D}"/>
              </a:ext>
            </a:extLst>
          </p:cNvPr>
          <p:cNvSpPr>
            <a:spLocks noChangeAspect="1"/>
          </p:cNvSpPr>
          <p:nvPr userDrawn="1"/>
        </p:nvSpPr>
        <p:spPr bwMode="gray">
          <a:xfrm>
            <a:off x="2157414" y="2358025"/>
            <a:ext cx="923544" cy="923544"/>
          </a:xfrm>
          <a:prstGeom prst="ellipse">
            <a:avLst/>
          </a:prstGeom>
          <a:gradFill flip="none" rotWithShape="1">
            <a:gsLst>
              <a:gs pos="49000">
                <a:schemeClr val="accent2">
                  <a:alpha val="30000"/>
                </a:schemeClr>
              </a:gs>
              <a:gs pos="10000">
                <a:schemeClr val="accent2"/>
              </a:gs>
              <a:gs pos="79000">
                <a:schemeClr val="accent2">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5" name="Oval 34">
            <a:extLst>
              <a:ext uri="{FF2B5EF4-FFF2-40B4-BE49-F238E27FC236}">
                <a16:creationId xmlns:a16="http://schemas.microsoft.com/office/drawing/2014/main" id="{EFF42376-58D1-4153-ADFE-E0F2635F3518}"/>
              </a:ext>
            </a:extLst>
          </p:cNvPr>
          <p:cNvSpPr>
            <a:spLocks noChangeAspect="1"/>
          </p:cNvSpPr>
          <p:nvPr userDrawn="1"/>
        </p:nvSpPr>
        <p:spPr bwMode="gray">
          <a:xfrm>
            <a:off x="1240632" y="3003240"/>
            <a:ext cx="923544" cy="923544"/>
          </a:xfrm>
          <a:prstGeom prst="ellipse">
            <a:avLst/>
          </a:prstGeom>
          <a:gradFill flip="none" rotWithShape="1">
            <a:gsLst>
              <a:gs pos="49000">
                <a:schemeClr val="accent4">
                  <a:alpha val="30000"/>
                </a:schemeClr>
              </a:gs>
              <a:gs pos="10000">
                <a:schemeClr val="accent4"/>
              </a:gs>
              <a:gs pos="79000">
                <a:schemeClr val="accent4">
                  <a:alpha val="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6" name="Text Placeholder 5">
            <a:extLst>
              <a:ext uri="{FF2B5EF4-FFF2-40B4-BE49-F238E27FC236}">
                <a16:creationId xmlns:a16="http://schemas.microsoft.com/office/drawing/2014/main" id="{BA553ED2-1D0F-4A21-AC19-AD21E2B808D0}"/>
              </a:ext>
            </a:extLst>
          </p:cNvPr>
          <p:cNvSpPr>
            <a:spLocks noGrp="1"/>
          </p:cNvSpPr>
          <p:nvPr>
            <p:ph type="body" sz="quarter" idx="32" hasCustomPrompt="1"/>
          </p:nvPr>
        </p:nvSpPr>
        <p:spPr bwMode="gray">
          <a:xfrm>
            <a:off x="713487" y="3925562"/>
            <a:ext cx="144270"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1</a:t>
            </a:r>
          </a:p>
        </p:txBody>
      </p:sp>
      <p:sp>
        <p:nvSpPr>
          <p:cNvPr id="37" name="Text Placeholder 5">
            <a:extLst>
              <a:ext uri="{FF2B5EF4-FFF2-40B4-BE49-F238E27FC236}">
                <a16:creationId xmlns:a16="http://schemas.microsoft.com/office/drawing/2014/main" id="{2DF333ED-9AC6-4BF6-B310-813AD8D5D37A}"/>
              </a:ext>
            </a:extLst>
          </p:cNvPr>
          <p:cNvSpPr>
            <a:spLocks noGrp="1"/>
          </p:cNvSpPr>
          <p:nvPr>
            <p:ph type="body" sz="quarter" idx="33" hasCustomPrompt="1"/>
          </p:nvPr>
        </p:nvSpPr>
        <p:spPr bwMode="gray">
          <a:xfrm>
            <a:off x="1613373" y="3243391"/>
            <a:ext cx="168316"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2</a:t>
            </a:r>
          </a:p>
        </p:txBody>
      </p:sp>
      <p:sp>
        <p:nvSpPr>
          <p:cNvPr id="38" name="Text Placeholder 5">
            <a:extLst>
              <a:ext uri="{FF2B5EF4-FFF2-40B4-BE49-F238E27FC236}">
                <a16:creationId xmlns:a16="http://schemas.microsoft.com/office/drawing/2014/main" id="{209A6F68-8C0A-41BD-AC98-FC9BDC36C3C3}"/>
              </a:ext>
            </a:extLst>
          </p:cNvPr>
          <p:cNvSpPr>
            <a:spLocks noGrp="1"/>
          </p:cNvSpPr>
          <p:nvPr>
            <p:ph type="body" sz="quarter" idx="34" hasCustomPrompt="1"/>
          </p:nvPr>
        </p:nvSpPr>
        <p:spPr bwMode="gray">
          <a:xfrm>
            <a:off x="2547051" y="2635131"/>
            <a:ext cx="168316"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3</a:t>
            </a:r>
          </a:p>
        </p:txBody>
      </p:sp>
      <p:sp>
        <p:nvSpPr>
          <p:cNvPr id="39" name="Text Placeholder 5">
            <a:extLst>
              <a:ext uri="{FF2B5EF4-FFF2-40B4-BE49-F238E27FC236}">
                <a16:creationId xmlns:a16="http://schemas.microsoft.com/office/drawing/2014/main" id="{8F393371-8C00-4B19-BB4B-D34D077027D3}"/>
              </a:ext>
            </a:extLst>
          </p:cNvPr>
          <p:cNvSpPr>
            <a:spLocks noGrp="1"/>
          </p:cNvSpPr>
          <p:nvPr>
            <p:ph type="body" sz="quarter" idx="35" hasCustomPrompt="1"/>
          </p:nvPr>
        </p:nvSpPr>
        <p:spPr bwMode="gray">
          <a:xfrm>
            <a:off x="3463833" y="1989916"/>
            <a:ext cx="173124"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4</a:t>
            </a:r>
          </a:p>
        </p:txBody>
      </p:sp>
      <p:sp>
        <p:nvSpPr>
          <p:cNvPr id="40" name="Text Placeholder 5">
            <a:extLst>
              <a:ext uri="{FF2B5EF4-FFF2-40B4-BE49-F238E27FC236}">
                <a16:creationId xmlns:a16="http://schemas.microsoft.com/office/drawing/2014/main" id="{792273FE-E1E9-4FF4-AD6F-174466E8E357}"/>
              </a:ext>
            </a:extLst>
          </p:cNvPr>
          <p:cNvSpPr>
            <a:spLocks noGrp="1"/>
          </p:cNvSpPr>
          <p:nvPr>
            <p:ph type="body" sz="quarter" idx="36" hasCustomPrompt="1"/>
          </p:nvPr>
        </p:nvSpPr>
        <p:spPr bwMode="gray">
          <a:xfrm>
            <a:off x="4380614" y="1344701"/>
            <a:ext cx="169918" cy="369332"/>
          </a:xfrm>
        </p:spPr>
        <p:txBody>
          <a:bodyPr wrap="none" lIns="0" tIns="0" rIns="0" bIns="0" anchor="ctr">
            <a:spAutoFit/>
          </a:bodyPr>
          <a:lstStyle>
            <a:lvl1pPr marL="0" indent="0" algn="l">
              <a:buNone/>
              <a:defRPr sz="2400">
                <a:solidFill>
                  <a:schemeClr val="tx1"/>
                </a:solidFill>
                <a:latin typeface="+mj-lt"/>
              </a:defRPr>
            </a:lvl1pPr>
          </a:lstStyle>
          <a:p>
            <a:pPr lvl="0"/>
            <a:r>
              <a:rPr lang="en-US" dirty="0"/>
              <a:t>5</a:t>
            </a:r>
          </a:p>
        </p:txBody>
      </p:sp>
    </p:spTree>
    <p:extLst>
      <p:ext uri="{BB962C8B-B14F-4D97-AF65-F5344CB8AC3E}">
        <p14:creationId xmlns:p14="http://schemas.microsoft.com/office/powerpoint/2010/main" val="328638417"/>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6 column">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7FAC3D9-3CB7-44BC-8BD3-ED8D16B9C396}"/>
              </a:ext>
            </a:extLst>
          </p:cNvPr>
          <p:cNvSpPr/>
          <p:nvPr userDrawn="1"/>
        </p:nvSpPr>
        <p:spPr bwMode="gray">
          <a:xfrm>
            <a:off x="320675"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29" name="Rectangle: Rounded Corners 28">
            <a:extLst>
              <a:ext uri="{FF2B5EF4-FFF2-40B4-BE49-F238E27FC236}">
                <a16:creationId xmlns:a16="http://schemas.microsoft.com/office/drawing/2014/main" id="{EB0CDC1D-F65F-4E0F-A42A-B1115FC45140}"/>
              </a:ext>
            </a:extLst>
          </p:cNvPr>
          <p:cNvSpPr/>
          <p:nvPr userDrawn="1"/>
        </p:nvSpPr>
        <p:spPr bwMode="gray">
          <a:xfrm>
            <a:off x="6061808"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30" name="Rectangle: Rounded Corners 29">
            <a:extLst>
              <a:ext uri="{FF2B5EF4-FFF2-40B4-BE49-F238E27FC236}">
                <a16:creationId xmlns:a16="http://schemas.microsoft.com/office/drawing/2014/main" id="{1550A7E0-AA27-4593-906F-628101D0865C}"/>
              </a:ext>
            </a:extLst>
          </p:cNvPr>
          <p:cNvSpPr/>
          <p:nvPr userDrawn="1"/>
        </p:nvSpPr>
        <p:spPr bwMode="gray">
          <a:xfrm>
            <a:off x="3191242" y="1074738"/>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27" name="Text Placeholder 5">
            <a:extLst>
              <a:ext uri="{FF2B5EF4-FFF2-40B4-BE49-F238E27FC236}">
                <a16:creationId xmlns:a16="http://schemas.microsoft.com/office/drawing/2014/main" id="{A99F561A-3D04-4AD1-B624-3E5304B57315}"/>
              </a:ext>
            </a:extLst>
          </p:cNvPr>
          <p:cNvSpPr>
            <a:spLocks noGrp="1"/>
          </p:cNvSpPr>
          <p:nvPr>
            <p:ph type="body" sz="quarter" idx="23" hasCustomPrompt="1"/>
          </p:nvPr>
        </p:nvSpPr>
        <p:spPr bwMode="gray">
          <a:xfrm>
            <a:off x="320675"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47" name="Text Placeholder 5">
            <a:extLst>
              <a:ext uri="{FF2B5EF4-FFF2-40B4-BE49-F238E27FC236}">
                <a16:creationId xmlns:a16="http://schemas.microsoft.com/office/drawing/2014/main" id="{B8813ED6-0387-4311-86DE-6EE0C77DE451}"/>
              </a:ext>
            </a:extLst>
          </p:cNvPr>
          <p:cNvSpPr>
            <a:spLocks noGrp="1"/>
          </p:cNvSpPr>
          <p:nvPr>
            <p:ph type="body" sz="quarter" idx="24" hasCustomPrompt="1"/>
          </p:nvPr>
        </p:nvSpPr>
        <p:spPr bwMode="gray">
          <a:xfrm>
            <a:off x="3191241"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48" name="Text Placeholder 5">
            <a:extLst>
              <a:ext uri="{FF2B5EF4-FFF2-40B4-BE49-F238E27FC236}">
                <a16:creationId xmlns:a16="http://schemas.microsoft.com/office/drawing/2014/main" id="{4B248BA4-415C-4ED3-98C5-1C2FF0B2717C}"/>
              </a:ext>
            </a:extLst>
          </p:cNvPr>
          <p:cNvSpPr>
            <a:spLocks noGrp="1"/>
          </p:cNvSpPr>
          <p:nvPr>
            <p:ph type="body" sz="quarter" idx="25" hasCustomPrompt="1"/>
          </p:nvPr>
        </p:nvSpPr>
        <p:spPr bwMode="gray">
          <a:xfrm>
            <a:off x="6061808" y="1074738"/>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3191241"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061808" y="1529863"/>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7" name="Rectangle: Rounded Corners 56">
            <a:extLst>
              <a:ext uri="{FF2B5EF4-FFF2-40B4-BE49-F238E27FC236}">
                <a16:creationId xmlns:a16="http://schemas.microsoft.com/office/drawing/2014/main" id="{439D8311-5867-4392-930D-CDDC27F9CC03}"/>
              </a:ext>
            </a:extLst>
          </p:cNvPr>
          <p:cNvSpPr/>
          <p:nvPr userDrawn="1"/>
        </p:nvSpPr>
        <p:spPr bwMode="gray">
          <a:xfrm>
            <a:off x="320675"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1"/>
              </a:solidFill>
              <a:latin typeface="+mj-lt"/>
            </a:endParaRPr>
          </a:p>
        </p:txBody>
      </p:sp>
      <p:sp>
        <p:nvSpPr>
          <p:cNvPr id="58" name="Rectangle: Rounded Corners 57">
            <a:extLst>
              <a:ext uri="{FF2B5EF4-FFF2-40B4-BE49-F238E27FC236}">
                <a16:creationId xmlns:a16="http://schemas.microsoft.com/office/drawing/2014/main" id="{841A6125-46B5-4F19-95FE-773C0281ADE4}"/>
              </a:ext>
            </a:extLst>
          </p:cNvPr>
          <p:cNvSpPr/>
          <p:nvPr userDrawn="1"/>
        </p:nvSpPr>
        <p:spPr bwMode="gray">
          <a:xfrm>
            <a:off x="6061808"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accent4"/>
              </a:solidFill>
              <a:latin typeface="+mj-lt"/>
            </a:endParaRPr>
          </a:p>
        </p:txBody>
      </p:sp>
      <p:sp>
        <p:nvSpPr>
          <p:cNvPr id="59" name="Rectangle: Rounded Corners 58">
            <a:extLst>
              <a:ext uri="{FF2B5EF4-FFF2-40B4-BE49-F238E27FC236}">
                <a16:creationId xmlns:a16="http://schemas.microsoft.com/office/drawing/2014/main" id="{C1A3F742-8DE5-4547-B40F-23DB2591AE39}"/>
              </a:ext>
            </a:extLst>
          </p:cNvPr>
          <p:cNvSpPr/>
          <p:nvPr userDrawn="1"/>
        </p:nvSpPr>
        <p:spPr bwMode="gray">
          <a:xfrm>
            <a:off x="3191242" y="2863795"/>
            <a:ext cx="2743200" cy="420624"/>
          </a:xfrm>
          <a:prstGeom prst="roundRect">
            <a:avLst/>
          </a:prstGeom>
          <a:gradFill flip="none" rotWithShape="1">
            <a:gsLst>
              <a:gs pos="0">
                <a:schemeClr val="bg2"/>
              </a:gs>
              <a:gs pos="37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4"/>
              </a:solidFill>
              <a:latin typeface="+mj-lt"/>
            </a:endParaRPr>
          </a:p>
        </p:txBody>
      </p:sp>
      <p:sp>
        <p:nvSpPr>
          <p:cNvPr id="60" name="Text Placeholder 5">
            <a:extLst>
              <a:ext uri="{FF2B5EF4-FFF2-40B4-BE49-F238E27FC236}">
                <a16:creationId xmlns:a16="http://schemas.microsoft.com/office/drawing/2014/main" id="{E4F73AE4-3ACA-46DF-A2F8-51C9D276C6C9}"/>
              </a:ext>
            </a:extLst>
          </p:cNvPr>
          <p:cNvSpPr>
            <a:spLocks noGrp="1"/>
          </p:cNvSpPr>
          <p:nvPr>
            <p:ph type="body" sz="quarter" idx="29" hasCustomPrompt="1"/>
          </p:nvPr>
        </p:nvSpPr>
        <p:spPr bwMode="gray">
          <a:xfrm>
            <a:off x="320675"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1" name="Text Placeholder 5">
            <a:extLst>
              <a:ext uri="{FF2B5EF4-FFF2-40B4-BE49-F238E27FC236}">
                <a16:creationId xmlns:a16="http://schemas.microsoft.com/office/drawing/2014/main" id="{C9D745B1-AB1E-4086-9CC3-3D525FF05E7C}"/>
              </a:ext>
            </a:extLst>
          </p:cNvPr>
          <p:cNvSpPr>
            <a:spLocks noGrp="1"/>
          </p:cNvSpPr>
          <p:nvPr>
            <p:ph type="body" sz="quarter" idx="30" hasCustomPrompt="1"/>
          </p:nvPr>
        </p:nvSpPr>
        <p:spPr bwMode="gray">
          <a:xfrm>
            <a:off x="3191241"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2" name="Text Placeholder 5">
            <a:extLst>
              <a:ext uri="{FF2B5EF4-FFF2-40B4-BE49-F238E27FC236}">
                <a16:creationId xmlns:a16="http://schemas.microsoft.com/office/drawing/2014/main" id="{33140BFA-0167-4E3B-9ACB-DF7E0D61B0EA}"/>
              </a:ext>
            </a:extLst>
          </p:cNvPr>
          <p:cNvSpPr>
            <a:spLocks noGrp="1"/>
          </p:cNvSpPr>
          <p:nvPr>
            <p:ph type="body" sz="quarter" idx="31" hasCustomPrompt="1"/>
          </p:nvPr>
        </p:nvSpPr>
        <p:spPr bwMode="gray">
          <a:xfrm>
            <a:off x="6061808" y="2863795"/>
            <a:ext cx="2743200" cy="420624"/>
          </a:xfrm>
        </p:spPr>
        <p:txBody>
          <a:bodyPr lIns="91440" tIns="45720" rIns="91440" bIns="45720" anchor="ctr"/>
          <a:lstStyle>
            <a:lvl1pPr marL="0" indent="0" algn="l">
              <a:buNone/>
              <a:defRPr sz="1200">
                <a:solidFill>
                  <a:schemeClr val="accent1"/>
                </a:solidFill>
                <a:latin typeface="+mj-lt"/>
              </a:defRPr>
            </a:lvl1pPr>
          </a:lstStyle>
          <a:p>
            <a:pPr lvl="0"/>
            <a:r>
              <a:rPr lang="en-US" dirty="0"/>
              <a:t>Title</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320675"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3191241"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65" name="Text Placeholder 5">
            <a:extLst>
              <a:ext uri="{FF2B5EF4-FFF2-40B4-BE49-F238E27FC236}">
                <a16:creationId xmlns:a16="http://schemas.microsoft.com/office/drawing/2014/main" id="{0621D659-92B1-4C6E-BA9E-340B7DE5A15D}"/>
              </a:ext>
            </a:extLst>
          </p:cNvPr>
          <p:cNvSpPr>
            <a:spLocks noGrp="1"/>
          </p:cNvSpPr>
          <p:nvPr>
            <p:ph type="body" sz="quarter" idx="34" hasCustomPrompt="1"/>
          </p:nvPr>
        </p:nvSpPr>
        <p:spPr bwMode="gray">
          <a:xfrm>
            <a:off x="6061808" y="3310128"/>
            <a:ext cx="2743200" cy="1261872"/>
          </a:xfrm>
        </p:spPr>
        <p:txBody>
          <a:bodyPr lIns="91440" tIns="45720" rIns="91440" bIns="45720" anchor="t"/>
          <a:lstStyle>
            <a:lvl1pPr marL="182880" indent="-182880" algn="l">
              <a:buFont typeface="Arial" panose="020B0604020202020204" pitchFamily="34" charset="0"/>
              <a:buChar char="•"/>
              <a:defRPr sz="1100">
                <a:latin typeface="+mn-lt"/>
              </a:defRPr>
            </a:lvl1pPr>
          </a:lstStyle>
          <a:p>
            <a:pPr lvl="0"/>
            <a:r>
              <a:rPr lang="en-US" dirty="0"/>
              <a:t>Text</a:t>
            </a:r>
          </a:p>
        </p:txBody>
      </p:sp>
    </p:spTree>
    <p:extLst>
      <p:ext uri="{BB962C8B-B14F-4D97-AF65-F5344CB8AC3E}">
        <p14:creationId xmlns:p14="http://schemas.microsoft.com/office/powerpoint/2010/main" val="3858616552"/>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title">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A99F561A-3D04-4AD1-B624-3E5304B57315}"/>
              </a:ext>
            </a:extLst>
          </p:cNvPr>
          <p:cNvSpPr>
            <a:spLocks noGrp="1"/>
          </p:cNvSpPr>
          <p:nvPr>
            <p:ph type="body" sz="quarter" idx="23" hasCustomPrompt="1"/>
          </p:nvPr>
        </p:nvSpPr>
        <p:spPr bwMode="gray">
          <a:xfrm>
            <a:off x="320675"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47" name="Text Placeholder 5">
            <a:extLst>
              <a:ext uri="{FF2B5EF4-FFF2-40B4-BE49-F238E27FC236}">
                <a16:creationId xmlns:a16="http://schemas.microsoft.com/office/drawing/2014/main" id="{B8813ED6-0387-4311-86DE-6EE0C77DE451}"/>
              </a:ext>
            </a:extLst>
          </p:cNvPr>
          <p:cNvSpPr>
            <a:spLocks noGrp="1"/>
          </p:cNvSpPr>
          <p:nvPr>
            <p:ph type="body" sz="quarter" idx="24" hasCustomPrompt="1"/>
          </p:nvPr>
        </p:nvSpPr>
        <p:spPr bwMode="gray">
          <a:xfrm>
            <a:off x="3191241"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48" name="Text Placeholder 5">
            <a:extLst>
              <a:ext uri="{FF2B5EF4-FFF2-40B4-BE49-F238E27FC236}">
                <a16:creationId xmlns:a16="http://schemas.microsoft.com/office/drawing/2014/main" id="{4B248BA4-415C-4ED3-98C5-1C2FF0B2717C}"/>
              </a:ext>
            </a:extLst>
          </p:cNvPr>
          <p:cNvSpPr>
            <a:spLocks noGrp="1"/>
          </p:cNvSpPr>
          <p:nvPr>
            <p:ph type="body" sz="quarter" idx="25" hasCustomPrompt="1"/>
          </p:nvPr>
        </p:nvSpPr>
        <p:spPr bwMode="gray">
          <a:xfrm>
            <a:off x="6061808" y="1074738"/>
            <a:ext cx="2743200" cy="384048"/>
          </a:xfrm>
        </p:spPr>
        <p:txBody>
          <a:bodyPr lIns="0" tIns="0" rIns="0" bIns="0" anchor="ctr" anchorCtr="0"/>
          <a:lstStyle>
            <a:lvl1pPr marL="0" indent="0" algn="l">
              <a:buNone/>
              <a:defRPr sz="1400">
                <a:solidFill>
                  <a:schemeClr val="accent1"/>
                </a:solidFill>
                <a:latin typeface="+mj-lt"/>
              </a:defRPr>
            </a:lvl1pPr>
          </a:lstStyle>
          <a:p>
            <a:pPr lvl="0"/>
            <a:r>
              <a:rPr lang="en-US" dirty="0"/>
              <a:t>Title</a:t>
            </a: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3191241"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061808" y="1600198"/>
            <a:ext cx="2743200" cy="2971800"/>
          </a:xfrm>
        </p:spPr>
        <p:txBody>
          <a:bodyPr lIns="0" tIns="0" rIns="0" bIns="0" anchor="t" anchorCtr="0"/>
          <a:lstStyle>
            <a:lvl1pPr marL="182880" indent="-182880" algn="l">
              <a:buFont typeface="Arial" panose="020B0604020202020204" pitchFamily="34" charset="0"/>
              <a:buChar char="•"/>
              <a:defRPr sz="1200">
                <a:latin typeface="+mn-lt"/>
              </a:defRPr>
            </a:lvl1pPr>
          </a:lstStyle>
          <a:p>
            <a:pPr lvl="0"/>
            <a:r>
              <a:rPr lang="en-US" dirty="0"/>
              <a:t>Text</a:t>
            </a:r>
          </a:p>
        </p:txBody>
      </p:sp>
      <p:cxnSp>
        <p:nvCxnSpPr>
          <p:cNvPr id="22" name="Straight Connector 21">
            <a:extLst>
              <a:ext uri="{FF2B5EF4-FFF2-40B4-BE49-F238E27FC236}">
                <a16:creationId xmlns:a16="http://schemas.microsoft.com/office/drawing/2014/main" id="{C965112B-F066-4167-AA5D-CEB0B5B9A4A3}"/>
              </a:ext>
            </a:extLst>
          </p:cNvPr>
          <p:cNvCxnSpPr/>
          <p:nvPr userDrawn="1"/>
        </p:nvCxnSpPr>
        <p:spPr bwMode="gray">
          <a:xfrm>
            <a:off x="320675"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D21243-3478-49BC-8C0E-62AF89B2F788}"/>
              </a:ext>
            </a:extLst>
          </p:cNvPr>
          <p:cNvCxnSpPr/>
          <p:nvPr userDrawn="1"/>
        </p:nvCxnSpPr>
        <p:spPr bwMode="gray">
          <a:xfrm>
            <a:off x="3191241"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C89826-6E78-4C61-BAD8-BA75866F53A0}"/>
              </a:ext>
            </a:extLst>
          </p:cNvPr>
          <p:cNvCxnSpPr/>
          <p:nvPr userDrawn="1"/>
        </p:nvCxnSpPr>
        <p:spPr bwMode="gray">
          <a:xfrm>
            <a:off x="6061808" y="1529492"/>
            <a:ext cx="2743199" cy="0"/>
          </a:xfrm>
          <a:prstGeom prst="line">
            <a:avLst/>
          </a:prstGeom>
          <a:ln>
            <a:gradFill flip="none" rotWithShape="1">
              <a:gsLst>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545998"/>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Key highligh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4FA160-A88D-4C57-9737-BA9733A36AAD}"/>
              </a:ext>
            </a:extLst>
          </p:cNvPr>
          <p:cNvSpPr/>
          <p:nvPr userDrawn="1"/>
        </p:nvSpPr>
        <p:spPr bwMode="gray">
          <a:xfrm>
            <a:off x="315058" y="1074738"/>
            <a:ext cx="2148840" cy="3497262"/>
          </a:xfrm>
          <a:prstGeom prst="rect">
            <a:avLst/>
          </a:pr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endParaRPr lang="en-IN"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15058" y="1074738"/>
            <a:ext cx="2146788" cy="3493008"/>
          </a:xfrm>
        </p:spPr>
        <p:txBody>
          <a:bodyPr lIns="91440" tIns="45720" rIns="91440" bIns="45720" anchor="t"/>
          <a:lstStyle>
            <a:lvl1pPr marL="0" indent="0" algn="l">
              <a:buFont typeface="Arial" panose="020B0604020202020204" pitchFamily="34" charset="0"/>
              <a:buNone/>
              <a:defRPr sz="1800">
                <a:latin typeface="+mj-lt"/>
              </a:defRPr>
            </a:lvl1pPr>
          </a:lstStyle>
          <a:p>
            <a:pPr lvl="0"/>
            <a:r>
              <a:rPr lang="en-US" dirty="0"/>
              <a:t>Title</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691245" y="1074738"/>
            <a:ext cx="6113763" cy="3493008"/>
          </a:xfrm>
        </p:spPr>
        <p:txBody>
          <a:bodyPr lIns="91440" tIns="45720" rIns="91440" bIns="45720" anchor="t"/>
          <a:lstStyle>
            <a:lvl1pPr marL="182880" indent="-182880" algn="l">
              <a:buFont typeface="Arial" panose="020B0604020202020204" pitchFamily="34" charset="0"/>
              <a:buChar char="•"/>
              <a:defRPr sz="1400">
                <a:latin typeface="+mn-lt"/>
              </a:defRPr>
            </a:lvl1pPr>
          </a:lstStyle>
          <a:p>
            <a:pPr lvl="0"/>
            <a:r>
              <a:rPr lang="en-US" dirty="0"/>
              <a:t>Text</a:t>
            </a:r>
          </a:p>
        </p:txBody>
      </p:sp>
    </p:spTree>
    <p:extLst>
      <p:ext uri="{BB962C8B-B14F-4D97-AF65-F5344CB8AC3E}">
        <p14:creationId xmlns:p14="http://schemas.microsoft.com/office/powerpoint/2010/main" val="3238510528"/>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790F297-B43F-4106-820A-ECCE583544FE}"/>
              </a:ext>
            </a:extLst>
          </p:cNvPr>
          <p:cNvPicPr>
            <a:picLocks noChangeAspect="1"/>
          </p:cNvPicPr>
          <p:nvPr userDrawn="1"/>
        </p:nvPicPr>
        <p:blipFill rotWithShape="1">
          <a:blip r:embed="rId2"/>
          <a:srcRect t="35201" r="27260"/>
          <a:stretch/>
        </p:blipFill>
        <p:spPr bwMode="gray">
          <a:xfrm>
            <a:off x="3995401" y="0"/>
            <a:ext cx="5148599" cy="4586513"/>
          </a:xfrm>
          <a:prstGeom prst="rect">
            <a:avLst/>
          </a:prstGeom>
        </p:spPr>
      </p:pic>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4389120" cy="3493008"/>
          </a:xfrm>
        </p:spPr>
        <p:txBody>
          <a:bodyPr lIns="0" tIns="0" rIns="0" bIns="0" anchor="t"/>
          <a:lstStyle>
            <a:lvl1pPr marL="0" indent="0" algn="l">
              <a:buFont typeface="Arial" panose="020B0604020202020204" pitchFamily="34" charset="0"/>
              <a:buNone/>
              <a:defRPr sz="18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4853355" y="1074736"/>
            <a:ext cx="3951653" cy="3493008"/>
          </a:xfrm>
        </p:spPr>
        <p:txBody>
          <a:bodyPr lIns="0" tIns="0" rIns="0" bIns="0" anchor="t"/>
          <a:lstStyle>
            <a:lvl1pPr marL="0" indent="0" algn="r">
              <a:buFont typeface="Arial" panose="020B0604020202020204" pitchFamily="34" charset="0"/>
              <a:buNone/>
              <a:defRPr sz="1800">
                <a:latin typeface="+mn-lt"/>
              </a:defRPr>
            </a:lvl1pPr>
          </a:lstStyle>
          <a:p>
            <a:pPr lvl="0"/>
            <a:r>
              <a:rPr lang="en-US" dirty="0"/>
              <a:t>Key highlight points</a:t>
            </a:r>
          </a:p>
        </p:txBody>
      </p:sp>
    </p:spTree>
    <p:extLst>
      <p:ext uri="{BB962C8B-B14F-4D97-AF65-F5344CB8AC3E}">
        <p14:creationId xmlns:p14="http://schemas.microsoft.com/office/powerpoint/2010/main" val="3128626852"/>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mple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320675"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2490417"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6829904"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cxnSp>
        <p:nvCxnSpPr>
          <p:cNvPr id="22" name="Straight Connector 21">
            <a:extLst>
              <a:ext uri="{FF2B5EF4-FFF2-40B4-BE49-F238E27FC236}">
                <a16:creationId xmlns:a16="http://schemas.microsoft.com/office/drawing/2014/main" id="{75E64FA6-F473-4A30-B276-B4630E307355}"/>
              </a:ext>
            </a:extLst>
          </p:cNvPr>
          <p:cNvCxnSpPr/>
          <p:nvPr userDrawn="1"/>
        </p:nvCxnSpPr>
        <p:spPr bwMode="gray">
          <a:xfrm>
            <a:off x="2393098"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0BBC1D-6A56-4B4D-9FCC-B5FD2DA8FE0A}"/>
              </a:ext>
            </a:extLst>
          </p:cNvPr>
          <p:cNvCxnSpPr/>
          <p:nvPr userDrawn="1"/>
        </p:nvCxnSpPr>
        <p:spPr bwMode="gray">
          <a:xfrm>
            <a:off x="4562840"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C3338C-CABF-4D14-8545-BBD18F911B01}"/>
              </a:ext>
            </a:extLst>
          </p:cNvPr>
          <p:cNvCxnSpPr/>
          <p:nvPr userDrawn="1"/>
        </p:nvCxnSpPr>
        <p:spPr bwMode="gray">
          <a:xfrm>
            <a:off x="6732583" y="1076325"/>
            <a:ext cx="0" cy="3495675"/>
          </a:xfrm>
          <a:prstGeom prst="line">
            <a:avLst/>
          </a:prstGeom>
          <a:ln>
            <a:gradFill flip="none" rotWithShape="1">
              <a:gsLst>
                <a:gs pos="0">
                  <a:schemeClr val="accent1">
                    <a:alpha val="0"/>
                  </a:schemeClr>
                </a:gs>
                <a:gs pos="50000">
                  <a:schemeClr val="accent1"/>
                </a:gs>
                <a:gs pos="10000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Text Placeholder 5">
            <a:extLst>
              <a:ext uri="{FF2B5EF4-FFF2-40B4-BE49-F238E27FC236}">
                <a16:creationId xmlns:a16="http://schemas.microsoft.com/office/drawing/2014/main" id="{5656678E-EDE5-4D8F-A429-5F02485F11C7}"/>
              </a:ext>
            </a:extLst>
          </p:cNvPr>
          <p:cNvSpPr>
            <a:spLocks noGrp="1"/>
          </p:cNvSpPr>
          <p:nvPr>
            <p:ph type="body" sz="quarter" idx="30" hasCustomPrompt="1"/>
          </p:nvPr>
        </p:nvSpPr>
        <p:spPr bwMode="gray">
          <a:xfrm>
            <a:off x="4660159" y="1074738"/>
            <a:ext cx="1975104" cy="3493008"/>
          </a:xfrm>
        </p:spPr>
        <p:txBody>
          <a:bodyPr lIns="0" tIns="0" rIns="0" bIns="0" anchor="t"/>
          <a:lstStyle>
            <a:lvl1pPr marL="182880" indent="-182880" algn="l">
              <a:buFont typeface="Arial" panose="020B0604020202020204" pitchFamily="34" charset="0"/>
              <a:buChar char="•"/>
              <a:defRPr sz="1100">
                <a:latin typeface="+mn-lt"/>
              </a:defRPr>
            </a:lvl1pPr>
          </a:lstStyle>
          <a:p>
            <a:pPr lvl="0"/>
            <a:r>
              <a:rPr lang="en-US" dirty="0"/>
              <a:t>Text</a:t>
            </a:r>
          </a:p>
        </p:txBody>
      </p:sp>
    </p:spTree>
    <p:extLst>
      <p:ext uri="{BB962C8B-B14F-4D97-AF65-F5344CB8AC3E}">
        <p14:creationId xmlns:p14="http://schemas.microsoft.com/office/powerpoint/2010/main" val="3246506995"/>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ointers">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EF578A6-0CF5-4E17-910B-7C67E58AB278}"/>
              </a:ext>
            </a:extLst>
          </p:cNvPr>
          <p:cNvSpPr/>
          <p:nvPr userDrawn="1"/>
        </p:nvSpPr>
        <p:spPr bwMode="gray">
          <a:xfrm>
            <a:off x="332728" y="1120458"/>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3" name="Oval 22">
            <a:extLst>
              <a:ext uri="{FF2B5EF4-FFF2-40B4-BE49-F238E27FC236}">
                <a16:creationId xmlns:a16="http://schemas.microsoft.com/office/drawing/2014/main" id="{B4A69D49-88CA-4168-827B-076392BB2441}"/>
              </a:ext>
            </a:extLst>
          </p:cNvPr>
          <p:cNvSpPr/>
          <p:nvPr userDrawn="1"/>
        </p:nvSpPr>
        <p:spPr bwMode="gray">
          <a:xfrm>
            <a:off x="332728" y="2363529"/>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5" name="Oval 24">
            <a:extLst>
              <a:ext uri="{FF2B5EF4-FFF2-40B4-BE49-F238E27FC236}">
                <a16:creationId xmlns:a16="http://schemas.microsoft.com/office/drawing/2014/main" id="{6008EED8-CF13-4BA3-9ABC-B01B8D81F6D5}"/>
              </a:ext>
            </a:extLst>
          </p:cNvPr>
          <p:cNvSpPr/>
          <p:nvPr userDrawn="1"/>
        </p:nvSpPr>
        <p:spPr bwMode="gray">
          <a:xfrm>
            <a:off x="332728" y="3606600"/>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1402125" y="1074738"/>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1402125" y="2317809"/>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3" name="Text Placeholder 5">
            <a:extLst>
              <a:ext uri="{FF2B5EF4-FFF2-40B4-BE49-F238E27FC236}">
                <a16:creationId xmlns:a16="http://schemas.microsoft.com/office/drawing/2014/main" id="{51A44452-CBAC-4F3B-A256-C86AB53549C3}"/>
              </a:ext>
            </a:extLst>
          </p:cNvPr>
          <p:cNvSpPr>
            <a:spLocks noGrp="1"/>
          </p:cNvSpPr>
          <p:nvPr>
            <p:ph type="body" sz="quarter" idx="28" hasCustomPrompt="1"/>
          </p:nvPr>
        </p:nvSpPr>
        <p:spPr bwMode="gray">
          <a:xfrm>
            <a:off x="1402125" y="3560880"/>
            <a:ext cx="7406640" cy="1005840"/>
          </a:xfrm>
        </p:spPr>
        <p:txBody>
          <a:bodyPr lIns="0" tIns="0" rIns="0" bIns="0" anchor="ctr"/>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26" name="Text Placeholder 5">
            <a:extLst>
              <a:ext uri="{FF2B5EF4-FFF2-40B4-BE49-F238E27FC236}">
                <a16:creationId xmlns:a16="http://schemas.microsoft.com/office/drawing/2014/main" id="{F80B1E3F-4EBE-460F-9AB0-4C8CFFE5BEDE}"/>
              </a:ext>
            </a:extLst>
          </p:cNvPr>
          <p:cNvSpPr>
            <a:spLocks noGrp="1"/>
          </p:cNvSpPr>
          <p:nvPr>
            <p:ph type="body" sz="quarter" idx="35" hasCustomPrompt="1"/>
          </p:nvPr>
        </p:nvSpPr>
        <p:spPr bwMode="gray">
          <a:xfrm>
            <a:off x="704969" y="1362215"/>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28" name="Text Placeholder 5">
            <a:extLst>
              <a:ext uri="{FF2B5EF4-FFF2-40B4-BE49-F238E27FC236}">
                <a16:creationId xmlns:a16="http://schemas.microsoft.com/office/drawing/2014/main" id="{4701CB5E-364C-4C21-BFA4-7310E2F21E11}"/>
              </a:ext>
            </a:extLst>
          </p:cNvPr>
          <p:cNvSpPr>
            <a:spLocks noGrp="1"/>
          </p:cNvSpPr>
          <p:nvPr>
            <p:ph type="body" sz="quarter" idx="36" hasCustomPrompt="1"/>
          </p:nvPr>
        </p:nvSpPr>
        <p:spPr bwMode="gray">
          <a:xfrm>
            <a:off x="691343" y="2605286"/>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1" name="Text Placeholder 5">
            <a:extLst>
              <a:ext uri="{FF2B5EF4-FFF2-40B4-BE49-F238E27FC236}">
                <a16:creationId xmlns:a16="http://schemas.microsoft.com/office/drawing/2014/main" id="{5661BFBD-5CAA-4C36-A3D0-3A86A9BCFCD5}"/>
              </a:ext>
            </a:extLst>
          </p:cNvPr>
          <p:cNvSpPr>
            <a:spLocks noGrp="1"/>
          </p:cNvSpPr>
          <p:nvPr>
            <p:ph type="body" sz="quarter" idx="37" hasCustomPrompt="1"/>
          </p:nvPr>
        </p:nvSpPr>
        <p:spPr bwMode="gray">
          <a:xfrm>
            <a:off x="691343" y="3848357"/>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Tree>
    <p:extLst>
      <p:ext uri="{BB962C8B-B14F-4D97-AF65-F5344CB8AC3E}">
        <p14:creationId xmlns:p14="http://schemas.microsoft.com/office/powerpoint/2010/main" val="3366454727"/>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ointers">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ECA5578-48F8-48F0-B63A-6207C42776B7}"/>
              </a:ext>
            </a:extLst>
          </p:cNvPr>
          <p:cNvSpPr/>
          <p:nvPr userDrawn="1"/>
        </p:nvSpPr>
        <p:spPr bwMode="gray">
          <a:xfrm>
            <a:off x="332728" y="2820574"/>
            <a:ext cx="914400" cy="914400"/>
          </a:xfrm>
          <a:prstGeom prst="ellipse">
            <a:avLst/>
          </a:prstGeom>
          <a:gradFill flip="none" rotWithShape="1">
            <a:gsLst>
              <a:gs pos="25000">
                <a:schemeClr val="accent2">
                  <a:alpha val="0"/>
                </a:schemeClr>
              </a:gs>
              <a:gs pos="100000">
                <a:schemeClr val="accent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3" name="Oval 22">
            <a:extLst>
              <a:ext uri="{FF2B5EF4-FFF2-40B4-BE49-F238E27FC236}">
                <a16:creationId xmlns:a16="http://schemas.microsoft.com/office/drawing/2014/main" id="{5A7ECD16-5800-4004-A2E1-80FD33B55E31}"/>
              </a:ext>
            </a:extLst>
          </p:cNvPr>
          <p:cNvSpPr/>
          <p:nvPr userDrawn="1"/>
        </p:nvSpPr>
        <p:spPr bwMode="gray">
          <a:xfrm>
            <a:off x="4656154" y="2820574"/>
            <a:ext cx="914400" cy="914400"/>
          </a:xfrm>
          <a:prstGeom prst="ellipse">
            <a:avLst/>
          </a:prstGeom>
          <a:gradFill flip="none" rotWithShape="1">
            <a:gsLst>
              <a:gs pos="25000">
                <a:schemeClr val="accent4">
                  <a:alpha val="0"/>
                </a:schemeClr>
              </a:gs>
              <a:gs pos="100000">
                <a:schemeClr val="accent4"/>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5" name="Oval 24">
            <a:extLst>
              <a:ext uri="{FF2B5EF4-FFF2-40B4-BE49-F238E27FC236}">
                <a16:creationId xmlns:a16="http://schemas.microsoft.com/office/drawing/2014/main" id="{E46CDADF-D8FC-4F51-804A-F053CD8807F3}"/>
              </a:ext>
            </a:extLst>
          </p:cNvPr>
          <p:cNvSpPr/>
          <p:nvPr userDrawn="1"/>
        </p:nvSpPr>
        <p:spPr bwMode="gray">
          <a:xfrm>
            <a:off x="4656154" y="969234"/>
            <a:ext cx="914400" cy="914400"/>
          </a:xfrm>
          <a:prstGeom prst="ellipse">
            <a:avLst/>
          </a:prstGeom>
          <a:gradFill flip="none" rotWithShape="1">
            <a:gsLst>
              <a:gs pos="25000">
                <a:schemeClr val="accent3">
                  <a:alpha val="0"/>
                </a:schemeClr>
              </a:gs>
              <a:gs pos="100000">
                <a:schemeClr val="accent3"/>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6" name="Oval 25">
            <a:extLst>
              <a:ext uri="{FF2B5EF4-FFF2-40B4-BE49-F238E27FC236}">
                <a16:creationId xmlns:a16="http://schemas.microsoft.com/office/drawing/2014/main" id="{9077E065-72E5-4934-9A50-2319553E0BD6}"/>
              </a:ext>
            </a:extLst>
          </p:cNvPr>
          <p:cNvSpPr/>
          <p:nvPr userDrawn="1"/>
        </p:nvSpPr>
        <p:spPr bwMode="gray">
          <a:xfrm>
            <a:off x="332728" y="969234"/>
            <a:ext cx="914400" cy="914400"/>
          </a:xfrm>
          <a:prstGeom prst="ellipse">
            <a:avLst/>
          </a:prstGeom>
          <a:gradFill flip="none" rotWithShape="1">
            <a:gsLst>
              <a:gs pos="25000">
                <a:schemeClr val="accent1">
                  <a:alpha val="0"/>
                </a:schemeClr>
              </a:gs>
              <a:gs pos="100000">
                <a:schemeClr val="accent1"/>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mj-lt"/>
            </a:endParaRPr>
          </a:p>
        </p:txBody>
      </p:sp>
      <p:sp>
        <p:nvSpPr>
          <p:cNvPr id="2" name="Title 1">
            <a:extLst>
              <a:ext uri="{FF2B5EF4-FFF2-40B4-BE49-F238E27FC236}">
                <a16:creationId xmlns:a16="http://schemas.microsoft.com/office/drawing/2014/main" id="{E0C09B28-0925-453E-8BD4-72CDB513A74E}"/>
              </a:ext>
            </a:extLst>
          </p:cNvPr>
          <p:cNvSpPr>
            <a:spLocks noGrp="1"/>
          </p:cNvSpPr>
          <p:nvPr>
            <p:ph type="title" hasCustomPrompt="1"/>
          </p:nvPr>
        </p:nvSpPr>
        <p:spPr bwMode="gray">
          <a:xfrm>
            <a:off x="227661" y="123478"/>
            <a:ext cx="8577072" cy="731520"/>
          </a:xfrm>
        </p:spPr>
        <p:txBody>
          <a:bodyPr/>
          <a:lstStyle/>
          <a:p>
            <a:r>
              <a:rPr lang="en-US" dirty="0"/>
              <a:t>Title in </a:t>
            </a:r>
            <a:r>
              <a:rPr lang="en-US" dirty="0" err="1"/>
              <a:t>Raleway</a:t>
            </a:r>
            <a:r>
              <a:rPr lang="en-US" dirty="0"/>
              <a:t> </a:t>
            </a:r>
            <a:r>
              <a:rPr lang="en-US" dirty="0" err="1"/>
              <a:t>SemiBold</a:t>
            </a:r>
            <a:r>
              <a:rPr lang="en-US" dirty="0"/>
              <a:t> 20pt</a:t>
            </a:r>
          </a:p>
        </p:txBody>
      </p:sp>
      <p:sp>
        <p:nvSpPr>
          <p:cNvPr id="19" name="Text Placeholder 4">
            <a:extLst>
              <a:ext uri="{FF2B5EF4-FFF2-40B4-BE49-F238E27FC236}">
                <a16:creationId xmlns:a16="http://schemas.microsoft.com/office/drawing/2014/main" id="{EA80C96E-3929-4152-AB01-4A8F2872A058}"/>
              </a:ext>
            </a:extLst>
          </p:cNvPr>
          <p:cNvSpPr>
            <a:spLocks noGrp="1"/>
          </p:cNvSpPr>
          <p:nvPr>
            <p:ph type="body" sz="quarter" idx="22" hasCustomPrompt="1"/>
          </p:nvPr>
        </p:nvSpPr>
        <p:spPr bwMode="gray">
          <a:xfrm>
            <a:off x="227660" y="417457"/>
            <a:ext cx="8577072" cy="435397"/>
          </a:xfrm>
        </p:spPr>
        <p:txBody>
          <a:bodyPr/>
          <a:lstStyle>
            <a:lvl1pPr marL="0" indent="0">
              <a:buNone/>
              <a:defRPr sz="1600">
                <a:solidFill>
                  <a:srgbClr val="0596FF"/>
                </a:solidFill>
                <a:latin typeface="+mj-lt"/>
              </a:defRPr>
            </a:lvl1pPr>
          </a:lstStyle>
          <a:p>
            <a:pPr lvl="0"/>
            <a:r>
              <a:rPr lang="en-US" dirty="0"/>
              <a:t>Subtitle in </a:t>
            </a:r>
            <a:r>
              <a:rPr lang="en-US" dirty="0" err="1"/>
              <a:t>Raleway</a:t>
            </a:r>
            <a:r>
              <a:rPr lang="en-US" dirty="0"/>
              <a:t> </a:t>
            </a:r>
            <a:r>
              <a:rPr lang="en-US" dirty="0" err="1"/>
              <a:t>SemiBold</a:t>
            </a:r>
            <a:r>
              <a:rPr lang="en-US" dirty="0"/>
              <a:t> 16pt</a:t>
            </a:r>
          </a:p>
        </p:txBody>
      </p:sp>
      <p:sp>
        <p:nvSpPr>
          <p:cNvPr id="51" name="Text Placeholder 5">
            <a:extLst>
              <a:ext uri="{FF2B5EF4-FFF2-40B4-BE49-F238E27FC236}">
                <a16:creationId xmlns:a16="http://schemas.microsoft.com/office/drawing/2014/main" id="{1870F207-DAE0-4F9E-BC24-FBAF964B37A7}"/>
              </a:ext>
            </a:extLst>
          </p:cNvPr>
          <p:cNvSpPr>
            <a:spLocks noGrp="1"/>
          </p:cNvSpPr>
          <p:nvPr>
            <p:ph type="body" sz="quarter" idx="13" hasCustomPrompt="1"/>
          </p:nvPr>
        </p:nvSpPr>
        <p:spPr bwMode="gray">
          <a:xfrm>
            <a:off x="1349373" y="1162658"/>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52" name="Text Placeholder 5">
            <a:extLst>
              <a:ext uri="{FF2B5EF4-FFF2-40B4-BE49-F238E27FC236}">
                <a16:creationId xmlns:a16="http://schemas.microsoft.com/office/drawing/2014/main" id="{DB4A13E2-127A-4334-AD45-2634FFD83827}"/>
              </a:ext>
            </a:extLst>
          </p:cNvPr>
          <p:cNvSpPr>
            <a:spLocks noGrp="1"/>
          </p:cNvSpPr>
          <p:nvPr>
            <p:ph type="body" sz="quarter" idx="26" hasCustomPrompt="1"/>
          </p:nvPr>
        </p:nvSpPr>
        <p:spPr bwMode="gray">
          <a:xfrm>
            <a:off x="5692529" y="1162658"/>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63" name="Text Placeholder 5">
            <a:extLst>
              <a:ext uri="{FF2B5EF4-FFF2-40B4-BE49-F238E27FC236}">
                <a16:creationId xmlns:a16="http://schemas.microsoft.com/office/drawing/2014/main" id="{25151AA9-F1AE-42EA-81BD-CE6A771801E4}"/>
              </a:ext>
            </a:extLst>
          </p:cNvPr>
          <p:cNvSpPr>
            <a:spLocks noGrp="1"/>
          </p:cNvSpPr>
          <p:nvPr>
            <p:ph type="body" sz="quarter" idx="32" hasCustomPrompt="1"/>
          </p:nvPr>
        </p:nvSpPr>
        <p:spPr bwMode="gray">
          <a:xfrm>
            <a:off x="1349373" y="3014000"/>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64" name="Text Placeholder 5">
            <a:extLst>
              <a:ext uri="{FF2B5EF4-FFF2-40B4-BE49-F238E27FC236}">
                <a16:creationId xmlns:a16="http://schemas.microsoft.com/office/drawing/2014/main" id="{84591BF7-D684-400E-ADB3-8BA8566583A4}"/>
              </a:ext>
            </a:extLst>
          </p:cNvPr>
          <p:cNvSpPr>
            <a:spLocks noGrp="1"/>
          </p:cNvSpPr>
          <p:nvPr>
            <p:ph type="body" sz="quarter" idx="33" hasCustomPrompt="1"/>
          </p:nvPr>
        </p:nvSpPr>
        <p:spPr bwMode="gray">
          <a:xfrm>
            <a:off x="5692529" y="3014000"/>
            <a:ext cx="3108960" cy="1554480"/>
          </a:xfrm>
        </p:spPr>
        <p:txBody>
          <a:bodyPr lIns="0" tIns="0" rIns="0" bIns="0" anchor="t"/>
          <a:lstStyle>
            <a:lvl1pPr marL="182880" indent="-182880" algn="l">
              <a:buFont typeface="Arial" panose="020B0604020202020204" pitchFamily="34" charset="0"/>
              <a:buChar char="•"/>
              <a:defRPr sz="1200">
                <a:latin typeface="+mn-lt"/>
              </a:defRPr>
            </a:lvl1pPr>
          </a:lstStyle>
          <a:p>
            <a:pPr lvl="0"/>
            <a:r>
              <a:rPr lang="en-US" dirty="0"/>
              <a:t>Text</a:t>
            </a:r>
          </a:p>
        </p:txBody>
      </p:sp>
      <p:sp>
        <p:nvSpPr>
          <p:cNvPr id="28" name="Text Placeholder 5">
            <a:extLst>
              <a:ext uri="{FF2B5EF4-FFF2-40B4-BE49-F238E27FC236}">
                <a16:creationId xmlns:a16="http://schemas.microsoft.com/office/drawing/2014/main" id="{7D219C71-7DFD-48A6-947F-3615F84EA79D}"/>
              </a:ext>
            </a:extLst>
          </p:cNvPr>
          <p:cNvSpPr>
            <a:spLocks noGrp="1"/>
          </p:cNvSpPr>
          <p:nvPr>
            <p:ph type="body" sz="quarter" idx="35" hasCustomPrompt="1"/>
          </p:nvPr>
        </p:nvSpPr>
        <p:spPr bwMode="gray">
          <a:xfrm>
            <a:off x="704969" y="1210991"/>
            <a:ext cx="169918"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1</a:t>
            </a:r>
          </a:p>
        </p:txBody>
      </p:sp>
      <p:sp>
        <p:nvSpPr>
          <p:cNvPr id="31" name="Text Placeholder 5">
            <a:extLst>
              <a:ext uri="{FF2B5EF4-FFF2-40B4-BE49-F238E27FC236}">
                <a16:creationId xmlns:a16="http://schemas.microsoft.com/office/drawing/2014/main" id="{AFEC8A96-BE1D-46F4-B8D3-623534550827}"/>
              </a:ext>
            </a:extLst>
          </p:cNvPr>
          <p:cNvSpPr>
            <a:spLocks noGrp="1"/>
          </p:cNvSpPr>
          <p:nvPr>
            <p:ph type="body" sz="quarter" idx="36" hasCustomPrompt="1"/>
          </p:nvPr>
        </p:nvSpPr>
        <p:spPr bwMode="gray">
          <a:xfrm>
            <a:off x="691343" y="3062331"/>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2</a:t>
            </a:r>
          </a:p>
        </p:txBody>
      </p:sp>
      <p:sp>
        <p:nvSpPr>
          <p:cNvPr id="32" name="Text Placeholder 5">
            <a:extLst>
              <a:ext uri="{FF2B5EF4-FFF2-40B4-BE49-F238E27FC236}">
                <a16:creationId xmlns:a16="http://schemas.microsoft.com/office/drawing/2014/main" id="{AD18C644-4CF1-429A-9B90-F7ED19A34A93}"/>
              </a:ext>
            </a:extLst>
          </p:cNvPr>
          <p:cNvSpPr>
            <a:spLocks noGrp="1"/>
          </p:cNvSpPr>
          <p:nvPr>
            <p:ph type="body" sz="quarter" idx="37" hasCustomPrompt="1"/>
          </p:nvPr>
        </p:nvSpPr>
        <p:spPr bwMode="gray">
          <a:xfrm>
            <a:off x="5014769" y="1210991"/>
            <a:ext cx="197170"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3</a:t>
            </a:r>
          </a:p>
        </p:txBody>
      </p:sp>
      <p:sp>
        <p:nvSpPr>
          <p:cNvPr id="33" name="Text Placeholder 5">
            <a:extLst>
              <a:ext uri="{FF2B5EF4-FFF2-40B4-BE49-F238E27FC236}">
                <a16:creationId xmlns:a16="http://schemas.microsoft.com/office/drawing/2014/main" id="{77BF248C-7C12-48A0-9663-31D29549B2F1}"/>
              </a:ext>
            </a:extLst>
          </p:cNvPr>
          <p:cNvSpPr>
            <a:spLocks noGrp="1"/>
          </p:cNvSpPr>
          <p:nvPr>
            <p:ph type="body" sz="quarter" idx="38" hasCustomPrompt="1"/>
          </p:nvPr>
        </p:nvSpPr>
        <p:spPr bwMode="gray">
          <a:xfrm>
            <a:off x="5012365" y="3062331"/>
            <a:ext cx="201979" cy="430887"/>
          </a:xfrm>
        </p:spPr>
        <p:txBody>
          <a:bodyPr wrap="none" lIns="0" tIns="0" rIns="0" bIns="0" anchor="ctr">
            <a:spAutoFit/>
          </a:bodyPr>
          <a:lstStyle>
            <a:lvl1pPr marL="0" indent="0" algn="ctr">
              <a:buNone/>
              <a:defRPr sz="2800">
                <a:solidFill>
                  <a:schemeClr val="tx1"/>
                </a:solidFill>
                <a:latin typeface="+mj-lt"/>
              </a:defRPr>
            </a:lvl1pPr>
          </a:lstStyle>
          <a:p>
            <a:pPr lvl="0"/>
            <a:r>
              <a:rPr lang="en-US" dirty="0"/>
              <a:t>4</a:t>
            </a:r>
          </a:p>
        </p:txBody>
      </p:sp>
    </p:spTree>
    <p:extLst>
      <p:ext uri="{BB962C8B-B14F-4D97-AF65-F5344CB8AC3E}">
        <p14:creationId xmlns:p14="http://schemas.microsoft.com/office/powerpoint/2010/main" val="34191238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image" Target="../media/image26.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image" Target="../media/image26.emf"/><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41" Type="http://schemas.openxmlformats.org/officeDocument/2006/relationships/slideLayout" Target="../slideLayouts/slideLayout110.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a:p>
        </p:txBody>
      </p:sp>
      <p:sp>
        <p:nvSpPr>
          <p:cNvPr id="10" name="AddCustomFooter#1"/>
          <p:cNvSpPr txBox="1"/>
          <p:nvPr userDrawn="1"/>
        </p:nvSpPr>
        <p:spPr>
          <a:xfrm>
            <a:off x="236700" y="4729862"/>
            <a:ext cx="7954263" cy="246221"/>
          </a:xfrm>
          <a:prstGeom prst="rect">
            <a:avLst/>
          </a:prstGeom>
          <a:noFill/>
        </p:spPr>
        <p:txBody>
          <a:bodyPr wrap="square" rtlCol="0">
            <a:spAutoFit/>
          </a:bodyPr>
          <a:lstStyle/>
          <a:p>
            <a:r>
              <a:rPr lang="en-US" sz="1000" baseline="0" dirty="0">
                <a:latin typeface="Verdana" pitchFamily="34" charset="0"/>
                <a:ea typeface="Verdana" pitchFamily="34" charset="0"/>
                <a:cs typeface="Verdana" pitchFamily="34" charset="0"/>
              </a:rPr>
              <a:t>       | PowerShell Bootcamp – From Zero to Hero | © Atos - For internal use | GDC IN | DWP </a:t>
            </a:r>
            <a:endParaRPr lang="nl-NL" sz="1000" dirty="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1998182218"/>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3" r:id="rId3"/>
    <p:sldLayoutId id="2147483654"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55" r:id="rId24"/>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bwMode="gray">
          <a:xfrm>
            <a:off x="227661" y="1074738"/>
            <a:ext cx="8577072" cy="3490962"/>
          </a:xfrm>
          <a:prstGeom prst="rect">
            <a:avLst/>
          </a:prstGeom>
        </p:spPr>
        <p:txBody>
          <a:bodyPr vert="horz" lIns="91440" tIns="45720" rIns="91440" bIns="45720" rtlCol="0">
            <a:noAutofit/>
          </a:bodyPr>
          <a:lstStyle/>
          <a:p>
            <a:pPr lvl="0"/>
            <a:r>
              <a:rPr lang="nl-NL" dirty="0"/>
              <a:t>Paragraph 01 (Raleway Medium 14 pt)</a:t>
            </a:r>
          </a:p>
          <a:p>
            <a:pPr lvl="1"/>
            <a:r>
              <a:rPr lang="nl-NL" dirty="0"/>
              <a:t>Paragraph 02 (Raleway Light 12 pt)</a:t>
            </a:r>
          </a:p>
          <a:p>
            <a:pPr lvl="2"/>
            <a:r>
              <a:rPr lang="nl-NL" dirty="0"/>
              <a:t>Paragraph 03 (Raleway Light 11 pt)</a:t>
            </a:r>
          </a:p>
          <a:p>
            <a:pPr lvl="3"/>
            <a:r>
              <a:rPr lang="en-US" dirty="0"/>
              <a:t>Paragraph 04 (</a:t>
            </a:r>
            <a:r>
              <a:rPr lang="en-US" dirty="0" err="1"/>
              <a:t>Raleway</a:t>
            </a:r>
            <a:r>
              <a:rPr lang="en-US" dirty="0"/>
              <a:t> Light 10 </a:t>
            </a:r>
            <a:r>
              <a:rPr lang="en-US" dirty="0" err="1"/>
              <a:t>pt</a:t>
            </a:r>
            <a:r>
              <a:rPr lang="en-US" dirty="0"/>
              <a:t>)</a:t>
            </a:r>
            <a:endParaRPr lang="nl-NL" dirty="0"/>
          </a:p>
        </p:txBody>
      </p:sp>
      <p:sp>
        <p:nvSpPr>
          <p:cNvPr id="16" name="Title Placeholder 1"/>
          <p:cNvSpPr>
            <a:spLocks noGrp="1"/>
          </p:cNvSpPr>
          <p:nvPr>
            <p:ph type="title"/>
          </p:nvPr>
        </p:nvSpPr>
        <p:spPr bwMode="gray">
          <a:xfrm>
            <a:off x="227661" y="123478"/>
            <a:ext cx="8577072" cy="567000"/>
          </a:xfrm>
          <a:prstGeom prst="rect">
            <a:avLst/>
          </a:prstGeom>
        </p:spPr>
        <p:txBody>
          <a:bodyPr vert="horz" lIns="91440" tIns="45720" rIns="91440" bIns="45720" rtlCol="0" anchor="t" anchorCtr="0">
            <a:noAutofit/>
          </a:bodyPr>
          <a:lstStyle/>
          <a:p>
            <a:r>
              <a:rPr lang="en-US" dirty="0"/>
              <a:t>Title in </a:t>
            </a:r>
            <a:r>
              <a:rPr lang="en-US" dirty="0" err="1"/>
              <a:t>Raleway</a:t>
            </a:r>
            <a:r>
              <a:rPr lang="en-US" dirty="0"/>
              <a:t> </a:t>
            </a:r>
            <a:r>
              <a:rPr lang="en-US" dirty="0" err="1"/>
              <a:t>SemiBold</a:t>
            </a:r>
            <a:r>
              <a:rPr lang="en-US" dirty="0"/>
              <a:t> 20pt</a:t>
            </a:r>
            <a:endParaRPr lang="nl-NL" dirty="0"/>
          </a:p>
        </p:txBody>
      </p:sp>
      <p:sp>
        <p:nvSpPr>
          <p:cNvPr id="6" name="AddCustomFooter#1">
            <a:extLst>
              <a:ext uri="{FF2B5EF4-FFF2-40B4-BE49-F238E27FC236}">
                <a16:creationId xmlns:a16="http://schemas.microsoft.com/office/drawing/2014/main" id="{87A04ABE-92CD-4825-AD46-F125443B7710}"/>
              </a:ext>
            </a:extLst>
          </p:cNvPr>
          <p:cNvSpPr txBox="1"/>
          <p:nvPr userDrawn="1"/>
        </p:nvSpPr>
        <p:spPr bwMode="gray">
          <a:xfrm>
            <a:off x="326227" y="4805534"/>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235621079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768"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Lst>
  <p:hf hdr="0" ftr="0" dt="0"/>
  <p:txStyles>
    <p:titleStyle>
      <a:lvl1pPr algn="l" defTabSz="914400" rtl="0" eaLnBrk="1" latinLnBrk="0" hangingPunct="1">
        <a:spcBef>
          <a:spcPct val="0"/>
        </a:spcBef>
        <a:buNone/>
        <a:defRPr sz="2000" b="1" kern="1200" baseline="0">
          <a:solidFill>
            <a:schemeClr val="tx1"/>
          </a:solidFill>
          <a:latin typeface="Raleway SemiBold" pitchFamily="2" charset="0"/>
          <a:ea typeface="Verdana" pitchFamily="34" charset="0"/>
          <a:cs typeface="Raleway SemiBold" pitchFamily="2" charset="0"/>
        </a:defRPr>
      </a:lvl1pPr>
    </p:titleStyle>
    <p:body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7">
          <p15:clr>
            <a:srgbClr val="F26B43"/>
          </p15:clr>
        </p15:guide>
        <p15:guide id="2" pos="5552">
          <p15:clr>
            <a:srgbClr val="F26B43"/>
          </p15:clr>
        </p15:guide>
        <p15:guide id="3" orient="horz" pos="2880">
          <p15:clr>
            <a:srgbClr val="F26B43"/>
          </p15:clr>
        </p15:guide>
        <p15:guide id="4" pos="20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bwMode="gray">
          <a:xfrm>
            <a:off x="227661" y="1074738"/>
            <a:ext cx="8577072" cy="3490962"/>
          </a:xfrm>
          <a:prstGeom prst="rect">
            <a:avLst/>
          </a:prstGeom>
        </p:spPr>
        <p:txBody>
          <a:bodyPr vert="horz" lIns="91440" tIns="45720" rIns="91440" bIns="45720" rtlCol="0">
            <a:noAutofit/>
          </a:bodyPr>
          <a:lstStyle/>
          <a:p>
            <a:pPr lvl="0"/>
            <a:r>
              <a:rPr lang="nl-NL" dirty="0"/>
              <a:t>Paragraph 01 (Raleway Medium 14 pt)</a:t>
            </a:r>
          </a:p>
          <a:p>
            <a:pPr lvl="1"/>
            <a:r>
              <a:rPr lang="nl-NL" dirty="0"/>
              <a:t>Paragraph 02 (Raleway Light 12 pt)</a:t>
            </a:r>
          </a:p>
          <a:p>
            <a:pPr lvl="2"/>
            <a:r>
              <a:rPr lang="nl-NL" dirty="0"/>
              <a:t>Paragraph 03 (Raleway Light 11 pt)</a:t>
            </a:r>
          </a:p>
          <a:p>
            <a:pPr lvl="3"/>
            <a:r>
              <a:rPr lang="en-US" dirty="0"/>
              <a:t>Paragraph 04 (</a:t>
            </a:r>
            <a:r>
              <a:rPr lang="en-US" dirty="0" err="1"/>
              <a:t>Raleway</a:t>
            </a:r>
            <a:r>
              <a:rPr lang="en-US" dirty="0"/>
              <a:t> Light 10 </a:t>
            </a:r>
            <a:r>
              <a:rPr lang="en-US" dirty="0" err="1"/>
              <a:t>pt</a:t>
            </a:r>
            <a:r>
              <a:rPr lang="en-US" dirty="0"/>
              <a:t>)</a:t>
            </a:r>
            <a:endParaRPr lang="nl-NL" dirty="0"/>
          </a:p>
        </p:txBody>
      </p:sp>
      <p:sp>
        <p:nvSpPr>
          <p:cNvPr id="16" name="Title Placeholder 1"/>
          <p:cNvSpPr>
            <a:spLocks noGrp="1"/>
          </p:cNvSpPr>
          <p:nvPr>
            <p:ph type="title"/>
          </p:nvPr>
        </p:nvSpPr>
        <p:spPr bwMode="gray">
          <a:xfrm>
            <a:off x="227661" y="123478"/>
            <a:ext cx="8577072" cy="567000"/>
          </a:xfrm>
          <a:prstGeom prst="rect">
            <a:avLst/>
          </a:prstGeom>
        </p:spPr>
        <p:txBody>
          <a:bodyPr vert="horz" lIns="91440" tIns="45720" rIns="91440" bIns="45720" rtlCol="0" anchor="t" anchorCtr="0">
            <a:noAutofit/>
          </a:bodyPr>
          <a:lstStyle/>
          <a:p>
            <a:r>
              <a:rPr lang="en-US" dirty="0"/>
              <a:t>Title in </a:t>
            </a:r>
            <a:r>
              <a:rPr lang="en-US" dirty="0" err="1"/>
              <a:t>Raleway</a:t>
            </a:r>
            <a:r>
              <a:rPr lang="en-US" dirty="0"/>
              <a:t> </a:t>
            </a:r>
            <a:r>
              <a:rPr lang="en-US" dirty="0" err="1"/>
              <a:t>SemiBold</a:t>
            </a:r>
            <a:r>
              <a:rPr lang="en-US" dirty="0"/>
              <a:t> 20pt</a:t>
            </a:r>
            <a:endParaRPr lang="nl-NL" dirty="0"/>
          </a:p>
        </p:txBody>
      </p:sp>
      <p:sp>
        <p:nvSpPr>
          <p:cNvPr id="6" name="AddCustomFooter#1">
            <a:extLst>
              <a:ext uri="{FF2B5EF4-FFF2-40B4-BE49-F238E27FC236}">
                <a16:creationId xmlns:a16="http://schemas.microsoft.com/office/drawing/2014/main" id="{87A04ABE-92CD-4825-AD46-F125443B7710}"/>
              </a:ext>
            </a:extLst>
          </p:cNvPr>
          <p:cNvSpPr txBox="1"/>
          <p:nvPr userDrawn="1"/>
        </p:nvSpPr>
        <p:spPr bwMode="gray">
          <a:xfrm>
            <a:off x="4443009" y="4806619"/>
            <a:ext cx="144270"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fld id="{6971936E-DEB9-479F-A215-67E5B2252768}" type="slidenum">
              <a:rPr kumimoji="0" lang="en-US" sz="800" b="0" i="0" u="none" strike="noStrike" kern="1200" cap="none" spc="0" normalizeH="0" baseline="0" noProof="0" smtClean="0">
                <a:ln>
                  <a:noFill/>
                </a:ln>
                <a:solidFill>
                  <a:schemeClr val="tx1"/>
                </a:solidFill>
                <a:effectLst/>
                <a:uLnTx/>
                <a:uFillTx/>
                <a:latin typeface="Raleway Medium" pitchFamily="2" charset="0"/>
                <a:ea typeface="Verdana" pitchFamily="34" charset="0"/>
                <a:cs typeface="Verdana" pitchFamily="34" charset="0"/>
              </a:rPr>
              <a:pPr marL="0" marR="0" lvl="0" indent="0" algn="ctr" defTabSz="914400" rtl="0" eaLnBrk="1" fontAlgn="auto" latinLnBrk="0" hangingPunct="1">
                <a:lnSpc>
                  <a:spcPct val="100000"/>
                </a:lnSpc>
                <a:spcBef>
                  <a:spcPts val="0"/>
                </a:spcBef>
                <a:spcAft>
                  <a:spcPts val="0"/>
                </a:spcAft>
                <a:buClrTx/>
                <a:buSzTx/>
                <a:buFontTx/>
                <a:buNone/>
                <a:tabLst>
                  <a:tab pos="190500" algn="l"/>
                </a:tabLst>
                <a:defRPr/>
              </a:pPr>
              <a:t>‹#›</a:t>
            </a:fld>
            <a:endParaRPr lang="nl-NL" sz="700" baseline="0" dirty="0">
              <a:solidFill>
                <a:schemeClr val="tx1"/>
              </a:solidFill>
              <a:latin typeface="Raleway Medium" pitchFamily="2" charset="0"/>
              <a:ea typeface="Verdana" pitchFamily="34" charset="0"/>
              <a:cs typeface="Verdana" pitchFamily="34" charset="0"/>
            </a:endParaRPr>
          </a:p>
        </p:txBody>
      </p:sp>
      <p:pic>
        <p:nvPicPr>
          <p:cNvPr id="7" name="Picture 6"/>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bwMode="gray">
          <a:xfrm>
            <a:off x="8170069" y="4695644"/>
            <a:ext cx="647704" cy="212229"/>
          </a:xfrm>
          <a:prstGeom prst="rect">
            <a:avLst/>
          </a:prstGeom>
        </p:spPr>
      </p:pic>
    </p:spTree>
    <p:extLst>
      <p:ext uri="{BB962C8B-B14F-4D97-AF65-F5344CB8AC3E}">
        <p14:creationId xmlns:p14="http://schemas.microsoft.com/office/powerpoint/2010/main" val="73279431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Lst>
  <p:hf hdr="0" ftr="0" dt="0"/>
  <p:txStyles>
    <p:titleStyle>
      <a:lvl1pPr algn="l" defTabSz="914400" rtl="0" eaLnBrk="1" latinLnBrk="0" hangingPunct="1">
        <a:spcBef>
          <a:spcPct val="0"/>
        </a:spcBef>
        <a:buNone/>
        <a:defRPr sz="2000" b="1" kern="1200" baseline="0">
          <a:solidFill>
            <a:schemeClr val="tx1"/>
          </a:solidFill>
          <a:latin typeface="Raleway SemiBold" pitchFamily="2" charset="0"/>
          <a:ea typeface="Verdana" pitchFamily="34" charset="0"/>
          <a:cs typeface="Raleway SemiBold" pitchFamily="2" charset="0"/>
        </a:defRPr>
      </a:lvl1pPr>
    </p:titleStyle>
    <p:body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7">
          <p15:clr>
            <a:srgbClr val="F26B43"/>
          </p15:clr>
        </p15:guide>
        <p15:guide id="2" pos="5552">
          <p15:clr>
            <a:srgbClr val="F26B43"/>
          </p15:clr>
        </p15:guide>
        <p15:guide id="3" orient="horz" pos="2880">
          <p15:clr>
            <a:srgbClr val="F26B43"/>
          </p15:clr>
        </p15:guide>
        <p15:guide id="4" pos="20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www.powershellgallery.com/"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hyperlink" Target="file:///\\Server1\Scripts\SamplePs.ps1"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tackoverflow.com/questions/17162050/showing-progressbar-and-loading-image-on-splash-in-android" TargetMode="External"/><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hyperlink" Target="https://mirror.uncyc.org/wiki/Clan_Microsof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xhere.com/nl/photo/1571317" TargetMode="External"/><Relationship Id="rId2" Type="http://schemas.openxmlformats.org/officeDocument/2006/relationships/image" Target="../media/image47.jp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hyperlink" Target="https://www.instagram.com/atosglobal/" TargetMode="External"/><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hyperlink" Target="https://www.linkedin.com/company/1259/" TargetMode="External"/><Relationship Id="rId1" Type="http://schemas.openxmlformats.org/officeDocument/2006/relationships/slideLayout" Target="../slideLayouts/slideLayout113.xml"/><Relationship Id="rId6" Type="http://schemas.openxmlformats.org/officeDocument/2006/relationships/hyperlink" Target="https://www.facebook.com/Atos/" TargetMode="External"/><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hyperlink" Target="https://www.youtube.com/user/Atos" TargetMode="External"/><Relationship Id="rId4" Type="http://schemas.openxmlformats.org/officeDocument/2006/relationships/hyperlink" Target="https://twitter.com/atos" TargetMode="Externa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history-png/" TargetMode="External"/><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building, arch&#10;&#10;Description automatically generated">
            <a:extLst>
              <a:ext uri="{FF2B5EF4-FFF2-40B4-BE49-F238E27FC236}">
                <a16:creationId xmlns:a16="http://schemas.microsoft.com/office/drawing/2014/main" id="{E3325F74-4285-466F-BB1D-395D38846AE4}"/>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17672" t="231" r="32328" b="-231"/>
          <a:stretch/>
        </p:blipFill>
        <p:spPr>
          <a:xfrm>
            <a:off x="5047817" y="1408781"/>
            <a:ext cx="2532888" cy="2532888"/>
          </a:xfrm>
        </p:spPr>
      </p:pic>
      <p:sp>
        <p:nvSpPr>
          <p:cNvPr id="6" name="Text Placeholder 5">
            <a:extLst>
              <a:ext uri="{FF2B5EF4-FFF2-40B4-BE49-F238E27FC236}">
                <a16:creationId xmlns:a16="http://schemas.microsoft.com/office/drawing/2014/main" id="{CD41DB47-5942-4AC4-941F-89B99DCE90F3}"/>
              </a:ext>
            </a:extLst>
          </p:cNvPr>
          <p:cNvSpPr>
            <a:spLocks noGrp="1"/>
          </p:cNvSpPr>
          <p:nvPr>
            <p:ph type="body" sz="quarter" idx="11"/>
          </p:nvPr>
        </p:nvSpPr>
        <p:spPr/>
        <p:txBody>
          <a:bodyPr anchor="ctr"/>
          <a:lstStyle/>
          <a:p>
            <a:r>
              <a:rPr lang="en-US" b="1" dirty="0">
                <a:solidFill>
                  <a:schemeClr val="accent1"/>
                </a:solidFill>
              </a:rPr>
              <a:t>PowerShell Bootcamp</a:t>
            </a:r>
          </a:p>
          <a:p>
            <a:r>
              <a:rPr lang="en-US" sz="2800" dirty="0">
                <a:latin typeface="Garamond" panose="02020404030301010803" pitchFamily="18" charset="0"/>
              </a:rPr>
              <a:t>Learning the basics</a:t>
            </a:r>
            <a:endParaRPr lang="en-US" sz="2800" dirty="0">
              <a:solidFill>
                <a:schemeClr val="accent1"/>
              </a:solidFill>
              <a:latin typeface="Garamond" panose="02020404030301010803" pitchFamily="18" charset="0"/>
            </a:endParaRPr>
          </a:p>
          <a:p>
            <a:endParaRPr lang="en-US" dirty="0">
              <a:solidFill>
                <a:schemeClr val="accent1"/>
              </a:solidFill>
            </a:endParaRPr>
          </a:p>
        </p:txBody>
      </p:sp>
      <p:sp>
        <p:nvSpPr>
          <p:cNvPr id="8" name="Text Placeholder 7">
            <a:extLst>
              <a:ext uri="{FF2B5EF4-FFF2-40B4-BE49-F238E27FC236}">
                <a16:creationId xmlns:a16="http://schemas.microsoft.com/office/drawing/2014/main" id="{0EDF110E-F34D-465A-A284-71F517D9D4C3}"/>
              </a:ext>
            </a:extLst>
          </p:cNvPr>
          <p:cNvSpPr>
            <a:spLocks noGrp="1"/>
          </p:cNvSpPr>
          <p:nvPr>
            <p:ph type="body" sz="quarter" idx="12"/>
          </p:nvPr>
        </p:nvSpPr>
        <p:spPr/>
        <p:txBody>
          <a:bodyPr/>
          <a:lstStyle/>
          <a:p>
            <a:r>
              <a:rPr lang="en-US" dirty="0"/>
              <a:t> </a:t>
            </a:r>
          </a:p>
        </p:txBody>
      </p:sp>
      <p:sp>
        <p:nvSpPr>
          <p:cNvPr id="7" name="Oval 6">
            <a:extLst>
              <a:ext uri="{FF2B5EF4-FFF2-40B4-BE49-F238E27FC236}">
                <a16:creationId xmlns:a16="http://schemas.microsoft.com/office/drawing/2014/main" id="{6AE869A1-9E2E-496E-B95E-212F601984D9}"/>
              </a:ext>
            </a:extLst>
          </p:cNvPr>
          <p:cNvSpPr/>
          <p:nvPr/>
        </p:nvSpPr>
        <p:spPr bwMode="invGray">
          <a:xfrm>
            <a:off x="5927471" y="902153"/>
            <a:ext cx="2532414" cy="2532424"/>
          </a:xfrm>
          <a:prstGeom prst="ellipse">
            <a:avLst/>
          </a:prstGeom>
          <a:gradFill flip="none" rotWithShape="1">
            <a:gsLst>
              <a:gs pos="77010">
                <a:schemeClr val="accent1">
                  <a:alpha val="7000"/>
                </a:schemeClr>
              </a:gs>
              <a:gs pos="45000">
                <a:schemeClr val="accent1">
                  <a:alpha val="38000"/>
                </a:schemeClr>
              </a:gs>
              <a:gs pos="0">
                <a:schemeClr val="accent1"/>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aleway Light"/>
              <a:ea typeface="+mn-ea"/>
              <a:cs typeface="+mn-cs"/>
            </a:endParaRPr>
          </a:p>
        </p:txBody>
      </p:sp>
    </p:spTree>
    <p:extLst>
      <p:ext uri="{BB962C8B-B14F-4D97-AF65-F5344CB8AC3E}">
        <p14:creationId xmlns:p14="http://schemas.microsoft.com/office/powerpoint/2010/main" val="189683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415746" y="922020"/>
            <a:ext cx="6530134"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Modules: </a:t>
            </a:r>
            <a:r>
              <a:rPr lang="en-US" sz="1200" dirty="0">
                <a:solidFill>
                  <a:schemeClr val="accent1">
                    <a:lumMod val="50000"/>
                  </a:schemeClr>
                </a:solidFill>
                <a:latin typeface="Garamond" panose="02020404030301010803" pitchFamily="18" charset="0"/>
              </a:rPr>
              <a:t>A module is kind of PowerShell package, which would include scripts (saved as .psm1 though), assemblies (binaries like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dll</a:t>
            </a:r>
            <a:r>
              <a:rPr lang="en-US" sz="1200" dirty="0">
                <a:solidFill>
                  <a:schemeClr val="accent1">
                    <a:lumMod val="50000"/>
                  </a:schemeClr>
                </a:solidFill>
                <a:latin typeface="Garamond" panose="02020404030301010803" pitchFamily="18" charset="0"/>
              </a:rPr>
              <a:t> files which are faster natively but difficult\slower to code in PowerShell itself), manifest files (describes the code though would not have script written itself). Like providers, you can get the list of loaded modules by running </a:t>
            </a:r>
            <a:r>
              <a:rPr lang="en-US" sz="1200" b="1" dirty="0">
                <a:solidFill>
                  <a:schemeClr val="accent1">
                    <a:lumMod val="50000"/>
                  </a:schemeClr>
                </a:solidFill>
                <a:latin typeface="Garamond" panose="02020404030301010803" pitchFamily="18" charset="0"/>
              </a:rPr>
              <a:t>Get-Module </a:t>
            </a:r>
            <a:r>
              <a:rPr lang="en-US" sz="1200" dirty="0">
                <a:solidFill>
                  <a:schemeClr val="accent1">
                    <a:lumMod val="50000"/>
                  </a:schemeClr>
                </a:solidFill>
                <a:latin typeface="Garamond" panose="02020404030301010803" pitchFamily="18" charset="0"/>
              </a:rPr>
              <a:t>cmdlet. Also by running, </a:t>
            </a:r>
            <a:r>
              <a:rPr lang="en-US" sz="1200" b="1" dirty="0">
                <a:solidFill>
                  <a:schemeClr val="accent1">
                    <a:lumMod val="50000"/>
                  </a:schemeClr>
                </a:solidFill>
                <a:latin typeface="Garamond" panose="02020404030301010803" pitchFamily="18" charset="0"/>
              </a:rPr>
              <a:t>$</a:t>
            </a:r>
            <a:r>
              <a:rPr lang="en-US" sz="1200" b="1" dirty="0" err="1">
                <a:solidFill>
                  <a:schemeClr val="accent1">
                    <a:lumMod val="50000"/>
                  </a:schemeClr>
                </a:solidFill>
                <a:latin typeface="Garamond" panose="02020404030301010803" pitchFamily="18" charset="0"/>
              </a:rPr>
              <a:t>env:PSModulePath</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you can get an idea that which are all locations in your systems where module files are saved. For instance, below is the location where most of modules which ship with operating system are saved by default.</a:t>
            </a:r>
          </a:p>
          <a:p>
            <a:pPr algn="ctr"/>
            <a:r>
              <a:rPr lang="en-US" sz="1200" dirty="0">
                <a:solidFill>
                  <a:schemeClr val="accent1">
                    <a:lumMod val="50000"/>
                  </a:schemeClr>
                </a:solidFill>
                <a:latin typeface="Bodoni MT" panose="02070603080606020203" pitchFamily="18" charset="0"/>
              </a:rPr>
              <a:t>C:\Windows\system32\WindowsPowerShell\v1.0\Modules</a:t>
            </a:r>
          </a:p>
          <a:p>
            <a:pPr algn="just"/>
            <a:endParaRPr lang="en-IN" sz="1200"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It’s possible to install modules without admin permissions in user scope</a:t>
            </a:r>
          </a:p>
          <a:p>
            <a:pPr algn="ctr"/>
            <a:r>
              <a:rPr lang="en-US" sz="1200" dirty="0">
                <a:solidFill>
                  <a:schemeClr val="accent1">
                    <a:lumMod val="50000"/>
                  </a:schemeClr>
                </a:solidFill>
                <a:latin typeface="Bodoni MT" panose="02070603080606020203" pitchFamily="18" charset="0"/>
              </a:rPr>
              <a:t>Install-Module -name &lt;whatever&gt; -scope </a:t>
            </a:r>
            <a:r>
              <a:rPr lang="en-US" sz="1200" dirty="0" err="1">
                <a:solidFill>
                  <a:schemeClr val="accent1">
                    <a:lumMod val="50000"/>
                  </a:schemeClr>
                </a:solidFill>
                <a:latin typeface="Bodoni MT" panose="02070603080606020203" pitchFamily="18" charset="0"/>
              </a:rPr>
              <a:t>CurrentUser</a:t>
            </a:r>
            <a:endParaRPr lang="en-US" sz="1200" dirty="0">
              <a:solidFill>
                <a:schemeClr val="accent1">
                  <a:lumMod val="50000"/>
                </a:schemeClr>
              </a:solidFill>
              <a:latin typeface="Bodoni MT" panose="02070603080606020203" pitchFamily="18" charset="0"/>
            </a:endParaRPr>
          </a:p>
          <a:p>
            <a:pPr algn="just"/>
            <a:endParaRPr lang="en-IN" sz="1200"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This would save the module files to the below location as a folder named as Module Name and related functions, cmdlets etc from the module inside. With scope, it would be available for use to the specific user only.</a:t>
            </a:r>
          </a:p>
          <a:p>
            <a:pPr algn="ctr"/>
            <a:r>
              <a:rPr lang="en-US" sz="1200" dirty="0">
                <a:solidFill>
                  <a:schemeClr val="accent1">
                    <a:lumMod val="50000"/>
                  </a:schemeClr>
                </a:solidFill>
                <a:latin typeface="Bodoni MT" panose="02070603080606020203" pitchFamily="18" charset="0"/>
              </a:rPr>
              <a:t>%</a:t>
            </a:r>
            <a:r>
              <a:rPr lang="en-US" sz="1200" dirty="0" err="1">
                <a:solidFill>
                  <a:schemeClr val="accent1">
                    <a:lumMod val="50000"/>
                  </a:schemeClr>
                </a:solidFill>
                <a:latin typeface="Bodoni MT" panose="02070603080606020203" pitchFamily="18" charset="0"/>
              </a:rPr>
              <a:t>userprofile</a:t>
            </a:r>
            <a:r>
              <a:rPr lang="en-US" sz="1200" dirty="0">
                <a:solidFill>
                  <a:schemeClr val="accent1">
                    <a:lumMod val="50000"/>
                  </a:schemeClr>
                </a:solidFill>
                <a:latin typeface="Bodoni MT" panose="02070603080606020203" pitchFamily="18" charset="0"/>
              </a:rPr>
              <a:t>%\documents\</a:t>
            </a:r>
            <a:r>
              <a:rPr lang="en-US" sz="1200" dirty="0" err="1">
                <a:solidFill>
                  <a:schemeClr val="accent1">
                    <a:lumMod val="50000"/>
                  </a:schemeClr>
                </a:solidFill>
                <a:latin typeface="Bodoni MT" panose="02070603080606020203" pitchFamily="18" charset="0"/>
              </a:rPr>
              <a:t>WindowsPowerShell</a:t>
            </a:r>
            <a:r>
              <a:rPr lang="en-US" sz="1200" dirty="0">
                <a:solidFill>
                  <a:schemeClr val="accent1">
                    <a:lumMod val="50000"/>
                  </a:schemeClr>
                </a:solidFill>
                <a:latin typeface="Bodoni MT" panose="02070603080606020203" pitchFamily="18" charset="0"/>
              </a:rPr>
              <a:t>\Modules</a:t>
            </a:r>
          </a:p>
          <a:p>
            <a:pPr algn="ctr"/>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Install-module</a:t>
            </a:r>
            <a:r>
              <a:rPr lang="en-US" sz="1200" dirty="0">
                <a:solidFill>
                  <a:schemeClr val="accent1">
                    <a:lumMod val="50000"/>
                  </a:schemeClr>
                </a:solidFill>
                <a:latin typeface="Garamond" panose="02020404030301010803" pitchFamily="18" charset="0"/>
              </a:rPr>
              <a:t> by default searches into the PowerShell Gallery (</a:t>
            </a:r>
            <a:r>
              <a:rPr lang="en-US" sz="1200" dirty="0">
                <a:solidFill>
                  <a:schemeClr val="accent1">
                    <a:lumMod val="50000"/>
                  </a:schemeClr>
                </a:solidFill>
                <a:latin typeface="Garamond" panose="02020404030301010803" pitchFamily="18" charset="0"/>
                <a:hlinkClick r:id="rId3"/>
              </a:rPr>
              <a:t>www.powershellgallery.com</a:t>
            </a:r>
            <a:r>
              <a:rPr lang="en-US" sz="1200" dirty="0">
                <a:solidFill>
                  <a:schemeClr val="accent1">
                    <a:lumMod val="50000"/>
                  </a:schemeClr>
                </a:solidFill>
                <a:latin typeface="Garamond" panose="02020404030301010803" pitchFamily="18" charset="0"/>
              </a:rPr>
              <a:t>) and downloads the files from there but it’s possible to download the modules from other sources (repositories) as well.</a:t>
            </a:r>
            <a:endParaRPr lang="en-IN" sz="1200" dirty="0">
              <a:solidFill>
                <a:schemeClr val="accent1">
                  <a:lumMod val="50000"/>
                </a:schemeClr>
              </a:solidFill>
              <a:latin typeface="Garamond" panose="02020404030301010803" pitchFamily="18" charset="0"/>
            </a:endParaRPr>
          </a:p>
        </p:txBody>
      </p:sp>
      <p:pic>
        <p:nvPicPr>
          <p:cNvPr id="5" name="Picture 4">
            <a:extLst>
              <a:ext uri="{FF2B5EF4-FFF2-40B4-BE49-F238E27FC236}">
                <a16:creationId xmlns:a16="http://schemas.microsoft.com/office/drawing/2014/main" id="{8E322BBD-8962-954A-0C85-0B26F1EC6A13}"/>
              </a:ext>
            </a:extLst>
          </p:cNvPr>
          <p:cNvPicPr>
            <a:picLocks noChangeAspect="1"/>
          </p:cNvPicPr>
          <p:nvPr/>
        </p:nvPicPr>
        <p:blipFill>
          <a:blip r:embed="rId4"/>
          <a:stretch>
            <a:fillRect/>
          </a:stretch>
        </p:blipFill>
        <p:spPr>
          <a:xfrm>
            <a:off x="345989" y="1451918"/>
            <a:ext cx="1669515" cy="1019433"/>
          </a:xfrm>
          <a:prstGeom prst="rect">
            <a:avLst/>
          </a:prstGeom>
        </p:spPr>
      </p:pic>
    </p:spTree>
    <p:extLst>
      <p:ext uri="{BB962C8B-B14F-4D97-AF65-F5344CB8AC3E}">
        <p14:creationId xmlns:p14="http://schemas.microsoft.com/office/powerpoint/2010/main" val="393453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1000"/>
                                        <p:tgtEl>
                                          <p:spTgt spid="6">
                                            <p:txEl>
                                              <p:pRg st="3" end="3"/>
                                            </p:txEl>
                                          </p:spTgt>
                                        </p:tgtEl>
                                      </p:cBhvr>
                                    </p:animEffect>
                                    <p:anim calcmode="lin" valueType="num">
                                      <p:cBhvr>
                                        <p:cTn id="2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anim calcmode="lin" valueType="num">
                                      <p:cBhvr>
                                        <p:cTn id="3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1000"/>
                                        <p:tgtEl>
                                          <p:spTgt spid="6">
                                            <p:txEl>
                                              <p:pRg st="9" end="9"/>
                                            </p:txEl>
                                          </p:spTgt>
                                        </p:tgtEl>
                                      </p:cBhvr>
                                    </p:animEffect>
                                    <p:anim calcmode="lin" valueType="num">
                                      <p:cBhvr>
                                        <p:cTn id="4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440459" y="792282"/>
            <a:ext cx="6505421" cy="4138064"/>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Cmdlets: </a:t>
            </a:r>
            <a:r>
              <a:rPr lang="en-US" sz="1200" dirty="0">
                <a:solidFill>
                  <a:schemeClr val="accent1">
                    <a:lumMod val="50000"/>
                  </a:schemeClr>
                </a:solidFill>
                <a:latin typeface="Garamond" panose="02020404030301010803" pitchFamily="18" charset="0"/>
              </a:rPr>
              <a:t>Cmdlets are PowerShell commands (not standalone executables), always in format for Verb-Noun. It can be written as compiled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language (</a:t>
            </a:r>
            <a:r>
              <a:rPr lang="en-US" sz="1200" dirty="0" err="1">
                <a:solidFill>
                  <a:schemeClr val="accent1">
                    <a:lumMod val="50000"/>
                  </a:schemeClr>
                </a:solidFill>
                <a:latin typeface="Garamond" panose="02020404030301010803" pitchFamily="18" charset="0"/>
              </a:rPr>
              <a:t>dll</a:t>
            </a:r>
            <a:r>
              <a:rPr lang="en-US" sz="1200" dirty="0">
                <a:solidFill>
                  <a:schemeClr val="accent1">
                    <a:lumMod val="50000"/>
                  </a:schemeClr>
                </a:solidFill>
                <a:latin typeface="Garamond" panose="02020404030301010803" pitchFamily="18" charset="0"/>
              </a:rPr>
              <a:t>) or in PowerShell scripting language itself. Verb here should be from approved list in PowerShell (can get the list by typing Get-Verb), for instance, PowerShell likes to use Remove and not delete or eliminate. Similarly Noun should be singular and never </a:t>
            </a:r>
            <a:r>
              <a:rPr lang="en-US" sz="1200" dirty="0" err="1">
                <a:solidFill>
                  <a:schemeClr val="accent1">
                    <a:lumMod val="50000"/>
                  </a:schemeClr>
                </a:solidFill>
                <a:latin typeface="Garamond" panose="02020404030301010803" pitchFamily="18" charset="0"/>
              </a:rPr>
              <a:t>pural</a:t>
            </a:r>
            <a:r>
              <a:rPr lang="en-US" sz="1200" dirty="0">
                <a:solidFill>
                  <a:schemeClr val="accent1">
                    <a:lumMod val="50000"/>
                  </a:schemeClr>
                </a:solidFill>
                <a:latin typeface="Garamond" panose="02020404030301010803" pitchFamily="18" charset="0"/>
              </a:rPr>
              <a:t>.</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e.g. </a:t>
            </a:r>
            <a:r>
              <a:rPr lang="en-US" sz="1200" dirty="0">
                <a:solidFill>
                  <a:schemeClr val="accent1">
                    <a:lumMod val="50000"/>
                  </a:schemeClr>
                </a:solidFill>
                <a:latin typeface="Garamond" panose="02020404030301010803" pitchFamily="18" charset="0"/>
              </a:rPr>
              <a:t>Get-</a:t>
            </a:r>
            <a:r>
              <a:rPr lang="en-US" sz="1200" dirty="0" err="1">
                <a:solidFill>
                  <a:schemeClr val="accent1">
                    <a:lumMod val="50000"/>
                  </a:schemeClr>
                </a:solidFill>
                <a:latin typeface="Garamond" panose="02020404030301010803" pitchFamily="18" charset="0"/>
              </a:rPr>
              <a:t>ADUser</a:t>
            </a:r>
            <a:r>
              <a:rPr lang="en-US" sz="1200" dirty="0">
                <a:solidFill>
                  <a:schemeClr val="accent1">
                    <a:lumMod val="50000"/>
                  </a:schemeClr>
                </a:solidFill>
                <a:latin typeface="Garamond" panose="02020404030301010803" pitchFamily="18" charset="0"/>
              </a:rPr>
              <a:t> even though it might return many users, same goes for Get-Service or Get-Process etc.</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PowerShell module names or cmdlets are case-insensitive though for readability in scripts, we like to write Verb with first letter capital and similarly the noun most of the time or the way, we write Get-</a:t>
            </a:r>
            <a:r>
              <a:rPr lang="en-US" sz="1200" dirty="0" err="1">
                <a:solidFill>
                  <a:schemeClr val="accent1">
                    <a:lumMod val="50000"/>
                  </a:schemeClr>
                </a:solidFill>
                <a:latin typeface="Garamond" panose="02020404030301010803" pitchFamily="18" charset="0"/>
              </a:rPr>
              <a:t>ADUser</a:t>
            </a:r>
            <a:r>
              <a:rPr lang="en-US" sz="1200" dirty="0">
                <a:solidFill>
                  <a:schemeClr val="accent1">
                    <a:lumMod val="50000"/>
                  </a:schemeClr>
                </a:solidFill>
                <a:latin typeface="Garamond" panose="02020404030301010803" pitchFamily="18" charset="0"/>
              </a:rPr>
              <a:t> if there are two Nouns. If writing own modules and functions, technically it’s possible to do whatever you want with nomenclature but standard practice is to stick with PowerShell conventions.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You can get list of all cmdlets available for use in current session by running the below:</a:t>
            </a:r>
          </a:p>
          <a:p>
            <a:pPr algn="ctr"/>
            <a:r>
              <a:rPr lang="en-IN" sz="1200" dirty="0">
                <a:solidFill>
                  <a:schemeClr val="accent1">
                    <a:lumMod val="50000"/>
                  </a:schemeClr>
                </a:solidFill>
                <a:latin typeface="Bodoni MT" panose="02070603080606020203" pitchFamily="18" charset="0"/>
              </a:rPr>
              <a:t>Get-Command | Where-Object {$_.</a:t>
            </a:r>
            <a:r>
              <a:rPr lang="en-IN" sz="1200" dirty="0" err="1">
                <a:solidFill>
                  <a:schemeClr val="accent1">
                    <a:lumMod val="50000"/>
                  </a:schemeClr>
                </a:solidFill>
                <a:latin typeface="Bodoni MT" panose="02070603080606020203" pitchFamily="18" charset="0"/>
              </a:rPr>
              <a:t>CommandType</a:t>
            </a:r>
            <a:r>
              <a:rPr lang="en-IN" sz="1200" dirty="0">
                <a:solidFill>
                  <a:schemeClr val="accent1">
                    <a:lumMod val="50000"/>
                  </a:schemeClr>
                </a:solidFill>
                <a:latin typeface="Bodoni MT" panose="02070603080606020203" pitchFamily="18" charset="0"/>
              </a:rPr>
              <a:t> -</a:t>
            </a:r>
            <a:r>
              <a:rPr lang="en-IN" sz="1200" dirty="0" err="1">
                <a:solidFill>
                  <a:schemeClr val="accent1">
                    <a:lumMod val="50000"/>
                  </a:schemeClr>
                </a:solidFill>
                <a:latin typeface="Bodoni MT" panose="02070603080606020203" pitchFamily="18" charset="0"/>
              </a:rPr>
              <a:t>eq</a:t>
            </a:r>
            <a:r>
              <a:rPr lang="en-IN" sz="1200" dirty="0">
                <a:solidFill>
                  <a:schemeClr val="accent1">
                    <a:lumMod val="50000"/>
                  </a:schemeClr>
                </a:solidFill>
                <a:latin typeface="Bodoni MT" panose="02070603080606020203" pitchFamily="18" charset="0"/>
              </a:rPr>
              <a:t> "Cmdlet"}</a:t>
            </a:r>
          </a:p>
          <a:p>
            <a:pPr algn="ctr"/>
            <a:endParaRPr lang="en-IN" sz="1200" b="1"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Or in case, if you looking for anything specific then you can run something like below:</a:t>
            </a:r>
          </a:p>
          <a:p>
            <a:pPr algn="ctr"/>
            <a:r>
              <a:rPr lang="en-IN" sz="1200" dirty="0">
                <a:solidFill>
                  <a:schemeClr val="accent1">
                    <a:lumMod val="50000"/>
                  </a:schemeClr>
                </a:solidFill>
                <a:latin typeface="Bodoni MT" panose="02070603080606020203" pitchFamily="18" charset="0"/>
              </a:rPr>
              <a:t>Get-Command *firewall* or </a:t>
            </a:r>
            <a:r>
              <a:rPr lang="en-US" sz="1200" dirty="0">
                <a:solidFill>
                  <a:schemeClr val="accent1">
                    <a:lumMod val="50000"/>
                  </a:schemeClr>
                </a:solidFill>
                <a:latin typeface="Bodoni MT" panose="02070603080606020203" pitchFamily="18" charset="0"/>
              </a:rPr>
              <a:t>Get-Command -Verb Get -Noun Firewall*</a:t>
            </a:r>
            <a:endParaRPr lang="en-IN" sz="1200" dirty="0">
              <a:solidFill>
                <a:schemeClr val="accent1">
                  <a:lumMod val="50000"/>
                </a:schemeClr>
              </a:solidFill>
              <a:latin typeface="Bodoni MT" panose="02070603080606020203" pitchFamily="18" charset="0"/>
            </a:endParaRPr>
          </a:p>
          <a:p>
            <a:pPr algn="ctr"/>
            <a:endParaRPr lang="en-IN" sz="1200" b="1"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Want to know more on cmdlet, you can use </a:t>
            </a:r>
            <a:r>
              <a:rPr lang="en-IN" sz="1200" b="1" dirty="0">
                <a:solidFill>
                  <a:schemeClr val="accent1">
                    <a:lumMod val="50000"/>
                  </a:schemeClr>
                </a:solidFill>
                <a:latin typeface="Garamond" panose="02020404030301010803" pitchFamily="18" charset="0"/>
              </a:rPr>
              <a:t>Get-Help</a:t>
            </a:r>
            <a:r>
              <a:rPr lang="en-IN" sz="1200" dirty="0">
                <a:solidFill>
                  <a:schemeClr val="accent1">
                    <a:lumMod val="50000"/>
                  </a:schemeClr>
                </a:solidFill>
                <a:latin typeface="Garamond" panose="02020404030301010803" pitchFamily="18" charset="0"/>
              </a:rPr>
              <a:t> and </a:t>
            </a:r>
            <a:r>
              <a:rPr lang="en-IN" sz="1200" b="1" dirty="0">
                <a:solidFill>
                  <a:schemeClr val="accent1">
                    <a:lumMod val="50000"/>
                  </a:schemeClr>
                </a:solidFill>
                <a:latin typeface="Garamond" panose="02020404030301010803" pitchFamily="18" charset="0"/>
              </a:rPr>
              <a:t>Get-Member</a:t>
            </a:r>
            <a:r>
              <a:rPr lang="en-IN" sz="1200" dirty="0">
                <a:solidFill>
                  <a:schemeClr val="accent1">
                    <a:lumMod val="50000"/>
                  </a:schemeClr>
                </a:solidFill>
                <a:latin typeface="Garamond" panose="02020404030301010803" pitchFamily="18" charset="0"/>
              </a:rPr>
              <a:t>, which would give idea about how to use and what’s the things available via the same. Cmdlets would have parameters like named, positional, switch, mandatory, option or dynamic.</a:t>
            </a:r>
            <a:endParaRPr lang="en-IN" sz="1200" b="1" dirty="0">
              <a:solidFill>
                <a:schemeClr val="accent1">
                  <a:lumMod val="50000"/>
                </a:schemeClr>
              </a:solidFill>
              <a:latin typeface="Garamond" panose="02020404030301010803" pitchFamily="18" charset="0"/>
            </a:endParaRPr>
          </a:p>
        </p:txBody>
      </p:sp>
      <p:pic>
        <p:nvPicPr>
          <p:cNvPr id="2" name="Picture 1" descr="A blue square with a white arrow in the middle&#10;&#10;Description automatically generated">
            <a:extLst>
              <a:ext uri="{FF2B5EF4-FFF2-40B4-BE49-F238E27FC236}">
                <a16:creationId xmlns:a16="http://schemas.microsoft.com/office/drawing/2014/main" id="{74E3F5EA-2896-8E1F-B8B6-5ADC1D25F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56" y="1469707"/>
            <a:ext cx="1566514" cy="976313"/>
          </a:xfrm>
          <a:prstGeom prst="rect">
            <a:avLst/>
          </a:prstGeom>
        </p:spPr>
      </p:pic>
    </p:spTree>
    <p:extLst>
      <p:ext uri="{BB962C8B-B14F-4D97-AF65-F5344CB8AC3E}">
        <p14:creationId xmlns:p14="http://schemas.microsoft.com/office/powerpoint/2010/main" val="415762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1000"/>
                                        <p:tgtEl>
                                          <p:spTgt spid="6">
                                            <p:txEl>
                                              <p:pRg st="4" end="4"/>
                                            </p:txEl>
                                          </p:spTgt>
                                        </p:tgtEl>
                                      </p:cBhvr>
                                    </p:animEffect>
                                    <p:anim calcmode="lin" valueType="num">
                                      <p:cBhvr>
                                        <p:cTn id="2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1000"/>
                                        <p:tgtEl>
                                          <p:spTgt spid="6">
                                            <p:txEl>
                                              <p:pRg st="6" end="6"/>
                                            </p:txEl>
                                          </p:spTgt>
                                        </p:tgtEl>
                                      </p:cBhvr>
                                    </p:animEffect>
                                    <p:anim calcmode="lin" valueType="num">
                                      <p:cBhvr>
                                        <p:cTn id="2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1000"/>
                                        <p:tgtEl>
                                          <p:spTgt spid="6">
                                            <p:txEl>
                                              <p:pRg st="7" end="7"/>
                                            </p:txEl>
                                          </p:spTgt>
                                        </p:tgtEl>
                                      </p:cBhvr>
                                    </p:animEffect>
                                    <p:anim calcmode="lin" valueType="num">
                                      <p:cBhvr>
                                        <p:cTn id="3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1000"/>
                                        <p:tgtEl>
                                          <p:spTgt spid="6">
                                            <p:txEl>
                                              <p:pRg st="9" end="9"/>
                                            </p:txEl>
                                          </p:spTgt>
                                        </p:tgtEl>
                                      </p:cBhvr>
                                    </p:animEffect>
                                    <p:anim calcmode="lin" valueType="num">
                                      <p:cBhvr>
                                        <p:cTn id="3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1000"/>
                                        <p:tgtEl>
                                          <p:spTgt spid="6">
                                            <p:txEl>
                                              <p:pRg st="10" end="10"/>
                                            </p:txEl>
                                          </p:spTgt>
                                        </p:tgtEl>
                                      </p:cBhvr>
                                    </p:animEffect>
                                    <p:anim calcmode="lin" valueType="num">
                                      <p:cBhvr>
                                        <p:cTn id="4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2" end="12"/>
                                            </p:txEl>
                                          </p:spTgt>
                                        </p:tgtEl>
                                        <p:attrNameLst>
                                          <p:attrName>style.visibility</p:attrName>
                                        </p:attrNameLst>
                                      </p:cBhvr>
                                      <p:to>
                                        <p:strVal val="visible"/>
                                      </p:to>
                                    </p:set>
                                    <p:animEffect transition="in" filter="fade">
                                      <p:cBhvr>
                                        <p:cTn id="49" dur="1000"/>
                                        <p:tgtEl>
                                          <p:spTgt spid="6">
                                            <p:txEl>
                                              <p:pRg st="12" end="12"/>
                                            </p:txEl>
                                          </p:spTgt>
                                        </p:tgtEl>
                                      </p:cBhvr>
                                    </p:animEffect>
                                    <p:anim calcmode="lin" valueType="num">
                                      <p:cBhvr>
                                        <p:cTn id="50"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434281" y="922020"/>
            <a:ext cx="6511599"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Variables: </a:t>
            </a:r>
            <a:r>
              <a:rPr lang="en-US" sz="1200" dirty="0">
                <a:solidFill>
                  <a:schemeClr val="accent1">
                    <a:lumMod val="50000"/>
                  </a:schemeClr>
                </a:solidFill>
                <a:latin typeface="Garamond" panose="02020404030301010803" pitchFamily="18" charset="0"/>
              </a:rPr>
              <a:t>In PowerShell, variables are represented by text strings which start with $. It is even possible to have a variable name which include numeric, special characters or even spaces, but it’s not recommended due to readability issues. There are many types of variables like below:</a:t>
            </a:r>
          </a:p>
          <a:p>
            <a:pPr algn="just"/>
            <a:endParaRPr lang="en-IN" sz="1200" b="1" dirty="0">
              <a:solidFill>
                <a:schemeClr val="accent1">
                  <a:lumMod val="50000"/>
                </a:schemeClr>
              </a:solidFill>
              <a:latin typeface="Garamond" panose="02020404030301010803" pitchFamily="18" charset="0"/>
            </a:endParaRPr>
          </a:p>
          <a:p>
            <a:pPr marL="228600" indent="-228600" algn="just">
              <a:buAutoNum type="arabicPeriod"/>
            </a:pPr>
            <a:r>
              <a:rPr lang="en-IN" sz="1200" b="1" i="1" dirty="0">
                <a:solidFill>
                  <a:schemeClr val="accent1">
                    <a:lumMod val="50000"/>
                  </a:schemeClr>
                </a:solidFill>
                <a:latin typeface="Garamond" panose="02020404030301010803" pitchFamily="18" charset="0"/>
              </a:rPr>
              <a:t>User-created variable</a:t>
            </a:r>
          </a:p>
          <a:p>
            <a:pPr marL="228600" indent="-228600" algn="just">
              <a:buAutoNum type="arabicPeriod"/>
            </a:pPr>
            <a:r>
              <a:rPr lang="en-IN" sz="1200" b="1" i="1" dirty="0">
                <a:solidFill>
                  <a:schemeClr val="accent1">
                    <a:lumMod val="50000"/>
                  </a:schemeClr>
                </a:solidFill>
                <a:latin typeface="Garamond" panose="02020404030301010803" pitchFamily="18" charset="0"/>
              </a:rPr>
              <a:t>Automatic variable</a:t>
            </a:r>
            <a:r>
              <a:rPr lang="en-IN" sz="1200" i="1" dirty="0">
                <a:solidFill>
                  <a:schemeClr val="accent1">
                    <a:lumMod val="50000"/>
                  </a:schemeClr>
                </a:solidFill>
                <a:latin typeface="Garamond" panose="02020404030301010803" pitchFamily="18" charset="0"/>
              </a:rPr>
              <a:t> </a:t>
            </a:r>
            <a:r>
              <a:rPr lang="en-IN" sz="1200" dirty="0">
                <a:solidFill>
                  <a:schemeClr val="accent1">
                    <a:lumMod val="50000"/>
                  </a:schemeClr>
                </a:solidFill>
                <a:latin typeface="Garamond" panose="02020404030301010803" pitchFamily="18" charset="0"/>
              </a:rPr>
              <a:t>like $$, $?, $_, $true, $false, $null, $</a:t>
            </a:r>
            <a:r>
              <a:rPr lang="en-IN" sz="1200" dirty="0" err="1">
                <a:solidFill>
                  <a:schemeClr val="accent1">
                    <a:lumMod val="50000"/>
                  </a:schemeClr>
                </a:solidFill>
                <a:latin typeface="Garamond" panose="02020404030301010803" pitchFamily="18" charset="0"/>
              </a:rPr>
              <a:t>args</a:t>
            </a:r>
            <a:endParaRPr lang="en-IN" sz="1200" dirty="0">
              <a:solidFill>
                <a:schemeClr val="accent1">
                  <a:lumMod val="50000"/>
                </a:schemeClr>
              </a:solidFill>
              <a:latin typeface="Garamond" panose="02020404030301010803" pitchFamily="18" charset="0"/>
            </a:endParaRPr>
          </a:p>
          <a:p>
            <a:pPr marL="228600" indent="-228600" algn="just">
              <a:buAutoNum type="arabicPeriod"/>
            </a:pPr>
            <a:r>
              <a:rPr lang="en-IN" sz="1200" b="1" i="1" dirty="0">
                <a:solidFill>
                  <a:schemeClr val="accent1">
                    <a:lumMod val="50000"/>
                  </a:schemeClr>
                </a:solidFill>
                <a:latin typeface="Garamond" panose="02020404030301010803" pitchFamily="18" charset="0"/>
              </a:rPr>
              <a:t>Preference variable</a:t>
            </a:r>
            <a:r>
              <a:rPr lang="en-IN" sz="1200" i="1" dirty="0">
                <a:solidFill>
                  <a:schemeClr val="accent1">
                    <a:lumMod val="50000"/>
                  </a:schemeClr>
                </a:solidFill>
                <a:latin typeface="Garamond" panose="02020404030301010803" pitchFamily="18" charset="0"/>
              </a:rPr>
              <a:t> </a:t>
            </a:r>
            <a:r>
              <a:rPr lang="en-IN" sz="1200" dirty="0">
                <a:solidFill>
                  <a:schemeClr val="accent1">
                    <a:lumMod val="50000"/>
                  </a:schemeClr>
                </a:solidFill>
                <a:latin typeface="Garamond" panose="02020404030301010803" pitchFamily="18" charset="0"/>
              </a:rPr>
              <a:t>like $</a:t>
            </a:r>
            <a:r>
              <a:rPr lang="en-IN" sz="1200" dirty="0" err="1">
                <a:solidFill>
                  <a:schemeClr val="accent1">
                    <a:lumMod val="50000"/>
                  </a:schemeClr>
                </a:solidFill>
                <a:latin typeface="Garamond" panose="02020404030301010803" pitchFamily="18" charset="0"/>
              </a:rPr>
              <a:t>ErrorActionPreference</a:t>
            </a:r>
            <a:r>
              <a:rPr lang="en-IN" sz="1200" dirty="0">
                <a:solidFill>
                  <a:schemeClr val="accent1">
                    <a:lumMod val="50000"/>
                  </a:schemeClr>
                </a:solidFill>
                <a:latin typeface="Garamond" panose="02020404030301010803" pitchFamily="18" charset="0"/>
              </a:rPr>
              <a:t> or $</a:t>
            </a:r>
            <a:r>
              <a:rPr lang="en-IN" sz="1200" dirty="0" err="1">
                <a:solidFill>
                  <a:schemeClr val="accent1">
                    <a:lumMod val="50000"/>
                  </a:schemeClr>
                </a:solidFill>
                <a:latin typeface="Garamond" panose="02020404030301010803" pitchFamily="18" charset="0"/>
              </a:rPr>
              <a:t>MaximumHistoryCount</a:t>
            </a:r>
            <a:r>
              <a:rPr lang="en-IN" sz="1200" dirty="0">
                <a:solidFill>
                  <a:schemeClr val="accent1">
                    <a:lumMod val="50000"/>
                  </a:schemeClr>
                </a:solidFill>
                <a:latin typeface="Garamond" panose="02020404030301010803" pitchFamily="18" charset="0"/>
              </a:rPr>
              <a:t> </a:t>
            </a:r>
          </a:p>
          <a:p>
            <a:pPr marL="228600" indent="-228600" algn="just">
              <a:buAutoNum type="arabicPeriod"/>
            </a:pPr>
            <a:endParaRPr lang="en-IN" sz="1200"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In general, with PowerShell, you don’t need to declare a variable in advance and you can directly assign value to a variable appearing first time in script or even re-use the same name but with different type of value (not recommended). Though in cases like adding things to array or to custom objects, you might need to define an empty variable in advance before starting to work on manipulating the same. </a:t>
            </a:r>
          </a:p>
          <a:p>
            <a:pPr algn="just"/>
            <a:endParaRPr lang="en-IN" sz="1200"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With PowerShell, variables can contain variety of values and data type and objects itself: String, Integer, Float, Array, </a:t>
            </a:r>
            <a:r>
              <a:rPr lang="en-IN" sz="1200" dirty="0" err="1">
                <a:solidFill>
                  <a:schemeClr val="accent1">
                    <a:lumMod val="50000"/>
                  </a:schemeClr>
                </a:solidFill>
                <a:latin typeface="Garamond" panose="02020404030301010803" pitchFamily="18" charset="0"/>
              </a:rPr>
              <a:t>Hashtable</a:t>
            </a:r>
            <a:r>
              <a:rPr lang="en-IN" sz="1200" dirty="0">
                <a:solidFill>
                  <a:schemeClr val="accent1">
                    <a:lumMod val="50000"/>
                  </a:schemeClr>
                </a:solidFill>
                <a:latin typeface="Garamond" panose="02020404030301010803" pitchFamily="18" charset="0"/>
              </a:rPr>
              <a:t>, Date</a:t>
            </a:r>
          </a:p>
          <a:p>
            <a:pPr algn="just"/>
            <a:endParaRPr lang="en-IN" sz="1200" dirty="0">
              <a:solidFill>
                <a:schemeClr val="accent1">
                  <a:lumMod val="50000"/>
                </a:schemeClr>
              </a:solidFill>
              <a:latin typeface="Garamond" panose="02020404030301010803" pitchFamily="18" charset="0"/>
            </a:endParaRPr>
          </a:p>
          <a:p>
            <a:pPr algn="just"/>
            <a:r>
              <a:rPr lang="en-IN" sz="1200" b="1" dirty="0">
                <a:solidFill>
                  <a:schemeClr val="accent1">
                    <a:lumMod val="50000"/>
                  </a:schemeClr>
                </a:solidFill>
                <a:latin typeface="Garamond" panose="02020404030301010803" pitchFamily="18" charset="0"/>
              </a:rPr>
              <a:t>What’s an object?</a:t>
            </a:r>
            <a:r>
              <a:rPr lang="en-IN" sz="1200" dirty="0">
                <a:solidFill>
                  <a:schemeClr val="accent1">
                    <a:lumMod val="50000"/>
                  </a:schemeClr>
                </a:solidFill>
                <a:latin typeface="Garamond" panose="02020404030301010803" pitchFamily="18" charset="0"/>
              </a:rPr>
              <a:t> Everything in PowerShell happens in context of objects (default object name being $_ or $</a:t>
            </a:r>
            <a:r>
              <a:rPr lang="en-IN" sz="1200" dirty="0" err="1">
                <a:solidFill>
                  <a:schemeClr val="accent1">
                    <a:lumMod val="50000"/>
                  </a:schemeClr>
                </a:solidFill>
                <a:latin typeface="Garamond" panose="02020404030301010803" pitchFamily="18" charset="0"/>
              </a:rPr>
              <a:t>PSItem</a:t>
            </a:r>
            <a:r>
              <a:rPr lang="en-IN" sz="1200" dirty="0">
                <a:solidFill>
                  <a:schemeClr val="accent1">
                    <a:lumMod val="50000"/>
                  </a:schemeClr>
                </a:solidFill>
                <a:latin typeface="Garamond" panose="02020404030301010803" pitchFamily="18" charset="0"/>
              </a:rPr>
              <a:t>). An object means a collection of data representing an item: Type, Methods and its properties. We get objects as result of most cmdlets, and we can even return custom objects which we create ourselves. We would come back to objects and custom objects later on.</a:t>
            </a:r>
          </a:p>
          <a:p>
            <a:pPr algn="just"/>
            <a:endParaRPr lang="en-IN" sz="1200" dirty="0">
              <a:solidFill>
                <a:schemeClr val="accent1">
                  <a:lumMod val="50000"/>
                </a:schemeClr>
              </a:solidFill>
              <a:latin typeface="Garamond" panose="02020404030301010803" pitchFamily="18" charset="0"/>
            </a:endParaRPr>
          </a:p>
          <a:p>
            <a:pPr algn="just"/>
            <a:endParaRPr lang="en-IN" sz="1200" dirty="0">
              <a:solidFill>
                <a:schemeClr val="accent1">
                  <a:lumMod val="50000"/>
                </a:schemeClr>
              </a:solidFill>
              <a:latin typeface="Garamond" panose="02020404030301010803" pitchFamily="18" charset="0"/>
            </a:endParaRPr>
          </a:p>
        </p:txBody>
      </p:sp>
      <p:pic>
        <p:nvPicPr>
          <p:cNvPr id="4" name="Picture 3">
            <a:extLst>
              <a:ext uri="{FF2B5EF4-FFF2-40B4-BE49-F238E27FC236}">
                <a16:creationId xmlns:a16="http://schemas.microsoft.com/office/drawing/2014/main" id="{1BDBACE5-42FA-2CBA-A1A2-09F6EBADCE89}"/>
              </a:ext>
            </a:extLst>
          </p:cNvPr>
          <p:cNvPicPr>
            <a:picLocks noChangeAspect="1"/>
          </p:cNvPicPr>
          <p:nvPr/>
        </p:nvPicPr>
        <p:blipFill>
          <a:blip r:embed="rId3"/>
          <a:stretch>
            <a:fillRect/>
          </a:stretch>
        </p:blipFill>
        <p:spPr>
          <a:xfrm>
            <a:off x="370381" y="1461532"/>
            <a:ext cx="1800238" cy="966571"/>
          </a:xfrm>
          <a:prstGeom prst="rect">
            <a:avLst/>
          </a:prstGeom>
        </p:spPr>
      </p:pic>
    </p:spTree>
    <p:extLst>
      <p:ext uri="{BB962C8B-B14F-4D97-AF65-F5344CB8AC3E}">
        <p14:creationId xmlns:p14="http://schemas.microsoft.com/office/powerpoint/2010/main" val="938540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1000"/>
                                        <p:tgtEl>
                                          <p:spTgt spid="6">
                                            <p:txEl>
                                              <p:pRg st="3" end="3"/>
                                            </p:txEl>
                                          </p:spTgt>
                                        </p:tgtEl>
                                      </p:cBhvr>
                                    </p:animEffect>
                                    <p:anim calcmode="lin" valueType="num">
                                      <p:cBhvr>
                                        <p:cTn id="1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000"/>
                                        <p:tgtEl>
                                          <p:spTgt spid="6">
                                            <p:txEl>
                                              <p:pRg st="4" end="4"/>
                                            </p:txEl>
                                          </p:spTgt>
                                        </p:tgtEl>
                                      </p:cBhvr>
                                    </p:animEffect>
                                    <p:anim calcmode="lin" valueType="num">
                                      <p:cBhvr>
                                        <p:cTn id="2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1000"/>
                                        <p:tgtEl>
                                          <p:spTgt spid="6">
                                            <p:txEl>
                                              <p:pRg st="6" end="6"/>
                                            </p:txEl>
                                          </p:spTgt>
                                        </p:tgtEl>
                                      </p:cBhvr>
                                    </p:animEffect>
                                    <p:anim calcmode="lin" valueType="num">
                                      <p:cBhvr>
                                        <p:cTn id="31"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1000"/>
                                        <p:tgtEl>
                                          <p:spTgt spid="6">
                                            <p:txEl>
                                              <p:pRg st="8" end="8"/>
                                            </p:txEl>
                                          </p:spTgt>
                                        </p:tgtEl>
                                      </p:cBhvr>
                                    </p:animEffect>
                                    <p:anim calcmode="lin" valueType="num">
                                      <p:cBhvr>
                                        <p:cTn id="3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xEl>
                                              <p:pRg st="10" end="10"/>
                                            </p:txEl>
                                          </p:spTgt>
                                        </p:tgtEl>
                                        <p:attrNameLst>
                                          <p:attrName>style.visibility</p:attrName>
                                        </p:attrNameLst>
                                      </p:cBhvr>
                                      <p:to>
                                        <p:strVal val="visible"/>
                                      </p:to>
                                    </p:set>
                                    <p:animEffect transition="in" filter="fade">
                                      <p:cBhvr>
                                        <p:cTn id="44" dur="1000"/>
                                        <p:tgtEl>
                                          <p:spTgt spid="6">
                                            <p:txEl>
                                              <p:pRg st="10" end="10"/>
                                            </p:txEl>
                                          </p:spTgt>
                                        </p:tgtEl>
                                      </p:cBhvr>
                                    </p:animEffect>
                                    <p:anim calcmode="lin" valueType="num">
                                      <p:cBhvr>
                                        <p:cTn id="45"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Quiz # 1</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368809" y="922020"/>
            <a:ext cx="8577071"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Simple program which takes input of your name and then greets you with a random keyword out of "Hello, Hi, Namaskar, Good day, How are you?" Make use of these cmdlets only: </a:t>
            </a:r>
            <a:r>
              <a:rPr lang="en-US" sz="1200" b="1" i="1" dirty="0">
                <a:solidFill>
                  <a:schemeClr val="accent1">
                    <a:lumMod val="50000"/>
                  </a:schemeClr>
                </a:solidFill>
                <a:latin typeface="Garamond" panose="02020404030301010803" pitchFamily="18" charset="0"/>
              </a:rPr>
              <a:t>Read-host, Write-Output, Get-Random</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one-liner using </a:t>
            </a:r>
            <a:r>
              <a:rPr lang="en-US" sz="1200" b="1" dirty="0">
                <a:solidFill>
                  <a:schemeClr val="accent1">
                    <a:lumMod val="50000"/>
                  </a:schemeClr>
                </a:solidFill>
                <a:latin typeface="Garamond" panose="02020404030301010803" pitchFamily="18" charset="0"/>
              </a:rPr>
              <a:t>Select-String</a:t>
            </a:r>
            <a:r>
              <a:rPr lang="en-US" sz="1200" dirty="0">
                <a:solidFill>
                  <a:schemeClr val="accent1">
                    <a:lumMod val="50000"/>
                  </a:schemeClr>
                </a:solidFill>
                <a:latin typeface="Garamond" panose="02020404030301010803" pitchFamily="18" charset="0"/>
              </a:rPr>
              <a:t> and </a:t>
            </a:r>
            <a:r>
              <a:rPr lang="en-US" sz="1200" b="1" dirty="0">
                <a:solidFill>
                  <a:schemeClr val="accent1">
                    <a:lumMod val="50000"/>
                  </a:schemeClr>
                </a:solidFill>
                <a:latin typeface="Garamond" panose="02020404030301010803" pitchFamily="18" charset="0"/>
              </a:rPr>
              <a:t>regular expression</a:t>
            </a:r>
            <a:r>
              <a:rPr lang="en-US" sz="1200" dirty="0">
                <a:solidFill>
                  <a:schemeClr val="accent1">
                    <a:lumMod val="50000"/>
                  </a:schemeClr>
                </a:solidFill>
                <a:latin typeface="Garamond" panose="02020404030301010803" pitchFamily="18" charset="0"/>
              </a:rPr>
              <a:t>, which extracts the phone number from the given string “My phone number # 2 is +1-45466-3443-22”</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one-liner that converts a string to uppercase and replaces all spaces with underscores. For example, “Hello World” should become “HELLO_WORLD”. Can use methods like </a:t>
            </a:r>
            <a:r>
              <a:rPr lang="en-US" sz="1200" b="1" dirty="0" err="1">
                <a:solidFill>
                  <a:schemeClr val="accent1">
                    <a:lumMod val="50000"/>
                  </a:schemeClr>
                </a:solidFill>
                <a:latin typeface="Garamond" panose="02020404030301010803" pitchFamily="18" charset="0"/>
              </a:rPr>
              <a:t>ToUpper</a:t>
            </a:r>
            <a:r>
              <a:rPr lang="en-US" sz="1200" b="1" dirty="0">
                <a:solidFill>
                  <a:schemeClr val="accent1">
                    <a:lumMod val="50000"/>
                  </a:schemeClr>
                </a:solidFill>
                <a:latin typeface="Garamond" panose="02020404030301010803" pitchFamily="18" charset="0"/>
              </a:rPr>
              <a:t>()</a:t>
            </a:r>
            <a:r>
              <a:rPr lang="en-US" sz="1200" dirty="0">
                <a:solidFill>
                  <a:schemeClr val="accent1">
                    <a:lumMod val="50000"/>
                  </a:schemeClr>
                </a:solidFill>
                <a:latin typeface="Garamond" panose="02020404030301010803" pitchFamily="18" charset="0"/>
              </a:rPr>
              <a:t> and </a:t>
            </a:r>
            <a:r>
              <a:rPr lang="en-US" sz="1200" b="1" dirty="0">
                <a:solidFill>
                  <a:schemeClr val="accent1">
                    <a:lumMod val="50000"/>
                  </a:schemeClr>
                </a:solidFill>
                <a:latin typeface="Garamond" panose="02020404030301010803" pitchFamily="18" charset="0"/>
              </a:rPr>
              <a:t>Replace()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one-liner using </a:t>
            </a:r>
            <a:r>
              <a:rPr lang="en-US" sz="1200" b="1" dirty="0">
                <a:solidFill>
                  <a:schemeClr val="accent1">
                    <a:lumMod val="50000"/>
                  </a:schemeClr>
                </a:solidFill>
                <a:latin typeface="Garamond" panose="02020404030301010803" pitchFamily="18" charset="0"/>
              </a:rPr>
              <a:t>Get-Process</a:t>
            </a:r>
            <a:r>
              <a:rPr lang="en-US" sz="1200" dirty="0">
                <a:solidFill>
                  <a:schemeClr val="accent1">
                    <a:lumMod val="50000"/>
                  </a:schemeClr>
                </a:solidFill>
                <a:latin typeface="Garamond" panose="02020404030301010803" pitchFamily="18" charset="0"/>
              </a:rPr>
              <a:t> which find the top 5 processes taking memory, shows their name, </a:t>
            </a:r>
            <a:r>
              <a:rPr lang="en-US" sz="1200" dirty="0" err="1">
                <a:solidFill>
                  <a:schemeClr val="accent1">
                    <a:lumMod val="50000"/>
                  </a:schemeClr>
                </a:solidFill>
                <a:latin typeface="Garamond" panose="02020404030301010803" pitchFamily="18" charset="0"/>
              </a:rPr>
              <a:t>Starttime</a:t>
            </a:r>
            <a:r>
              <a:rPr lang="en-US" sz="1200" dirty="0">
                <a:solidFill>
                  <a:schemeClr val="accent1">
                    <a:lumMod val="50000"/>
                  </a:schemeClr>
                </a:solidFill>
                <a:latin typeface="Garamond" panose="02020404030301010803" pitchFamily="18" charset="0"/>
              </a:rPr>
              <a:t> and Memory used in MB</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one-liner that counts the number of words in a text file. For example, if the file contains “This is a test file”, the output should be 5. You can use </a:t>
            </a:r>
            <a:r>
              <a:rPr lang="en-US" sz="1200" b="1" dirty="0">
                <a:solidFill>
                  <a:schemeClr val="accent1">
                    <a:lumMod val="50000"/>
                  </a:schemeClr>
                </a:solidFill>
                <a:latin typeface="Garamond" panose="02020404030301010803" pitchFamily="18" charset="0"/>
              </a:rPr>
              <a:t>Get-Content</a:t>
            </a:r>
            <a:r>
              <a:rPr lang="en-US" sz="1200" dirty="0">
                <a:solidFill>
                  <a:schemeClr val="accent1">
                    <a:lumMod val="50000"/>
                  </a:schemeClr>
                </a:solidFill>
                <a:latin typeface="Garamond" panose="02020404030301010803" pitchFamily="18" charset="0"/>
              </a:rPr>
              <a:t>, </a:t>
            </a:r>
            <a:r>
              <a:rPr lang="en-US" sz="1200" b="1" dirty="0">
                <a:solidFill>
                  <a:schemeClr val="accent1">
                    <a:lumMod val="50000"/>
                  </a:schemeClr>
                </a:solidFill>
                <a:latin typeface="Garamond" panose="02020404030301010803" pitchFamily="18" charset="0"/>
              </a:rPr>
              <a:t>Measure-Object </a:t>
            </a:r>
            <a:r>
              <a:rPr lang="en-US" sz="1200" dirty="0">
                <a:solidFill>
                  <a:schemeClr val="accent1">
                    <a:lumMod val="50000"/>
                  </a:schemeClr>
                </a:solidFill>
                <a:latin typeface="Garamond" panose="02020404030301010803" pitchFamily="18" charset="0"/>
              </a:rPr>
              <a:t>like cmdlets</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one-liner or code using </a:t>
            </a:r>
            <a:r>
              <a:rPr lang="en-US" sz="1200" b="1" dirty="0">
                <a:solidFill>
                  <a:schemeClr val="accent1">
                    <a:lumMod val="50000"/>
                  </a:schemeClr>
                </a:solidFill>
                <a:latin typeface="Garamond" panose="02020404030301010803" pitchFamily="18" charset="0"/>
              </a:rPr>
              <a:t>Select-String</a:t>
            </a:r>
            <a:r>
              <a:rPr lang="en-US" sz="1200" dirty="0">
                <a:solidFill>
                  <a:schemeClr val="accent1">
                    <a:lumMod val="50000"/>
                  </a:schemeClr>
                </a:solidFill>
                <a:latin typeface="Garamond" panose="02020404030301010803" pitchFamily="18" charset="0"/>
              </a:rPr>
              <a:t> and </a:t>
            </a:r>
            <a:r>
              <a:rPr lang="en-US" sz="1200" b="1" dirty="0">
                <a:solidFill>
                  <a:schemeClr val="accent1">
                    <a:lumMod val="50000"/>
                  </a:schemeClr>
                </a:solidFill>
                <a:latin typeface="Garamond" panose="02020404030301010803" pitchFamily="18" charset="0"/>
              </a:rPr>
              <a:t>regular expression</a:t>
            </a:r>
            <a:r>
              <a:rPr lang="en-US" sz="1200" dirty="0">
                <a:solidFill>
                  <a:schemeClr val="accent1">
                    <a:lumMod val="50000"/>
                  </a:schemeClr>
                </a:solidFill>
                <a:latin typeface="Garamond" panose="02020404030301010803" pitchFamily="18" charset="0"/>
              </a:rPr>
              <a:t> which extracts the various tests and their results from </a:t>
            </a:r>
            <a:r>
              <a:rPr lang="en-US" sz="1200" dirty="0" err="1">
                <a:solidFill>
                  <a:schemeClr val="accent1">
                    <a:lumMod val="50000"/>
                  </a:schemeClr>
                </a:solidFill>
                <a:latin typeface="Garamond" panose="02020404030301010803" pitchFamily="18" charset="0"/>
              </a:rPr>
              <a:t>dcdiag</a:t>
            </a:r>
            <a:r>
              <a:rPr lang="en-US" sz="1200" dirty="0">
                <a:solidFill>
                  <a:schemeClr val="accent1">
                    <a:lumMod val="50000"/>
                  </a:schemeClr>
                </a:solidFill>
                <a:latin typeface="Garamond" panose="02020404030301010803" pitchFamily="18" charset="0"/>
              </a:rPr>
              <a:t> output</a:t>
            </a:r>
          </a:p>
          <a:p>
            <a:pPr marL="171450" indent="-171450" algn="just">
              <a:buFont typeface="Wingdings" panose="05000000000000000000" pitchFamily="2" charset="2"/>
              <a:buChar char="q"/>
            </a:pPr>
            <a:endParaRPr lang="en-IN"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37078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 calcmode="lin" valueType="num">
                                      <p:cBhvr additive="base">
                                        <p:cTn id="3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421924" y="922019"/>
            <a:ext cx="6523956" cy="4017303"/>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err="1">
                <a:solidFill>
                  <a:schemeClr val="accent1">
                    <a:lumMod val="50000"/>
                  </a:schemeClr>
                </a:solidFill>
                <a:latin typeface="Garamond" panose="02020404030301010803" pitchFamily="18" charset="0"/>
              </a:rPr>
              <a:t>Funtions</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Like other programming languages, Function is set of PowerShell statements which has a name assigned to it, which means if you need to run those statements then you just need to call that name than writing all those lines. Like cmdlets, functions can have parameters. The parameters can be named, positional, switch, or dynamic parameters. Function parameters can be read from the command line or from the pipeline.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Not programmer but just a system admin guy, then why to bother about function?</a:t>
            </a:r>
          </a:p>
          <a:p>
            <a:pPr algn="just"/>
            <a:r>
              <a:rPr lang="en-US" sz="1200" dirty="0">
                <a:solidFill>
                  <a:schemeClr val="accent1">
                    <a:lumMod val="50000"/>
                  </a:schemeClr>
                </a:solidFill>
                <a:latin typeface="Garamond" panose="02020404030301010803" pitchFamily="18" charset="0"/>
              </a:rPr>
              <a:t>Functions give you abstraction. You need something to be done or some data to be obtained, you know what’s input and what kind of output you want or what kind of conditions to process, you write a function, do some logic inside and get the result by just calling that function as many times you want in different places but that’s only the first benefit. The second benefit is, if later you find your logic was flawed or slower or you have a better way to do the things then you can simply go back to function definition and change the same and rest of the script remains untouched. Or may be, in future, you need something similar to be done but with different context or different situation and you can just modify the function in a way to cover that, test it and then put back in the script and the function became dual use now. Functions get scanned from top to down and can be called within functions as well.</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How to define a function?</a:t>
            </a:r>
          </a:p>
          <a:p>
            <a:pPr algn="just"/>
            <a:r>
              <a:rPr lang="en-US" sz="1200" b="1" dirty="0">
                <a:solidFill>
                  <a:schemeClr val="accent1">
                    <a:lumMod val="50000"/>
                  </a:schemeClr>
                </a:solidFill>
                <a:latin typeface="Garamond" panose="02020404030301010803" pitchFamily="18" charset="0"/>
              </a:rPr>
              <a:t>Function &lt;</a:t>
            </a:r>
            <a:r>
              <a:rPr lang="en-US" sz="1200" b="1" dirty="0" err="1">
                <a:solidFill>
                  <a:schemeClr val="accent1">
                    <a:lumMod val="50000"/>
                  </a:schemeClr>
                </a:solidFill>
                <a:latin typeface="Garamond" panose="02020404030301010803" pitchFamily="18" charset="0"/>
              </a:rPr>
              <a:t>somename</a:t>
            </a:r>
            <a:r>
              <a:rPr lang="en-US" sz="1200" b="1" dirty="0">
                <a:solidFill>
                  <a:schemeClr val="accent1">
                    <a:lumMod val="50000"/>
                  </a:schemeClr>
                </a:solidFill>
                <a:latin typeface="Garamond" panose="02020404030301010803" pitchFamily="18" charset="0"/>
              </a:rPr>
              <a:t>&gt; {</a:t>
            </a:r>
          </a:p>
          <a:p>
            <a:pPr algn="just"/>
            <a:r>
              <a:rPr lang="en-US" sz="1200" b="1" dirty="0">
                <a:solidFill>
                  <a:schemeClr val="accent1">
                    <a:lumMod val="50000"/>
                  </a:schemeClr>
                </a:solidFill>
                <a:latin typeface="Garamond" panose="02020404030301010803" pitchFamily="18" charset="0"/>
              </a:rPr>
              <a:t>	Write-host “My function”</a:t>
            </a:r>
          </a:p>
          <a:p>
            <a:pPr algn="just"/>
            <a:r>
              <a:rPr lang="en-US" sz="1200" b="1" dirty="0">
                <a:solidFill>
                  <a:schemeClr val="accent1">
                    <a:lumMod val="50000"/>
                  </a:schemeClr>
                </a:solidFill>
                <a:latin typeface="Garamond" panose="02020404030301010803" pitchFamily="18" charset="0"/>
              </a:rPr>
              <a:t>}</a:t>
            </a:r>
            <a:endParaRPr lang="en-IN" sz="1200" b="1" dirty="0">
              <a:solidFill>
                <a:schemeClr val="accent1">
                  <a:lumMod val="50000"/>
                </a:schemeClr>
              </a:solidFill>
              <a:latin typeface="Garamond" panose="02020404030301010803" pitchFamily="18" charset="0"/>
            </a:endParaRPr>
          </a:p>
          <a:p>
            <a:pPr algn="just"/>
            <a:endParaRPr lang="en-IN" sz="1200" dirty="0">
              <a:solidFill>
                <a:schemeClr val="accent1">
                  <a:lumMod val="50000"/>
                </a:schemeClr>
              </a:solidFill>
              <a:latin typeface="Garamond" panose="02020404030301010803" pitchFamily="18" charset="0"/>
            </a:endParaRPr>
          </a:p>
        </p:txBody>
      </p:sp>
      <p:pic>
        <p:nvPicPr>
          <p:cNvPr id="4" name="Picture 3">
            <a:extLst>
              <a:ext uri="{FF2B5EF4-FFF2-40B4-BE49-F238E27FC236}">
                <a16:creationId xmlns:a16="http://schemas.microsoft.com/office/drawing/2014/main" id="{0FB9BDB5-89A1-74EE-2F49-F886A78ED8B6}"/>
              </a:ext>
            </a:extLst>
          </p:cNvPr>
          <p:cNvPicPr>
            <a:picLocks noChangeAspect="1"/>
          </p:cNvPicPr>
          <p:nvPr/>
        </p:nvPicPr>
        <p:blipFill>
          <a:blip r:embed="rId3"/>
          <a:stretch>
            <a:fillRect/>
          </a:stretch>
        </p:blipFill>
        <p:spPr>
          <a:xfrm>
            <a:off x="369095" y="1411260"/>
            <a:ext cx="1841436" cy="1097162"/>
          </a:xfrm>
          <a:prstGeom prst="rect">
            <a:avLst/>
          </a:prstGeom>
        </p:spPr>
      </p:pic>
    </p:spTree>
    <p:extLst>
      <p:ext uri="{BB962C8B-B14F-4D97-AF65-F5344CB8AC3E}">
        <p14:creationId xmlns:p14="http://schemas.microsoft.com/office/powerpoint/2010/main" val="69195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wipe(down)">
                                      <p:cBhvr>
                                        <p:cTn id="14" dur="580">
                                          <p:stCondLst>
                                            <p:cond delay="0"/>
                                          </p:stCondLst>
                                        </p:cTn>
                                        <p:tgtEl>
                                          <p:spTgt spid="6">
                                            <p:txEl>
                                              <p:pRg st="2" end="2"/>
                                            </p:txEl>
                                          </p:spTgt>
                                        </p:tgtEl>
                                      </p:cBhvr>
                                    </p:animEffect>
                                    <p:anim calcmode="lin" valueType="num">
                                      <p:cBhvr>
                                        <p:cTn id="15"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xEl>
                                              <p:pRg st="2" end="2"/>
                                            </p:txEl>
                                          </p:spTgt>
                                        </p:tgtEl>
                                      </p:cBhvr>
                                      <p:to x="100000" y="60000"/>
                                    </p:animScale>
                                    <p:animScale>
                                      <p:cBhvr>
                                        <p:cTn id="21" dur="166" decel="50000">
                                          <p:stCondLst>
                                            <p:cond delay="676"/>
                                          </p:stCondLst>
                                        </p:cTn>
                                        <p:tgtEl>
                                          <p:spTgt spid="6">
                                            <p:txEl>
                                              <p:pRg st="2" end="2"/>
                                            </p:txEl>
                                          </p:spTgt>
                                        </p:tgtEl>
                                      </p:cBhvr>
                                      <p:to x="100000" y="100000"/>
                                    </p:animScale>
                                    <p:animScale>
                                      <p:cBhvr>
                                        <p:cTn id="22" dur="26">
                                          <p:stCondLst>
                                            <p:cond delay="1312"/>
                                          </p:stCondLst>
                                        </p:cTn>
                                        <p:tgtEl>
                                          <p:spTgt spid="6">
                                            <p:txEl>
                                              <p:pRg st="2" end="2"/>
                                            </p:txEl>
                                          </p:spTgt>
                                        </p:tgtEl>
                                      </p:cBhvr>
                                      <p:to x="100000" y="80000"/>
                                    </p:animScale>
                                    <p:animScale>
                                      <p:cBhvr>
                                        <p:cTn id="23" dur="166" decel="50000">
                                          <p:stCondLst>
                                            <p:cond delay="1338"/>
                                          </p:stCondLst>
                                        </p:cTn>
                                        <p:tgtEl>
                                          <p:spTgt spid="6">
                                            <p:txEl>
                                              <p:pRg st="2" end="2"/>
                                            </p:txEl>
                                          </p:spTgt>
                                        </p:tgtEl>
                                      </p:cBhvr>
                                      <p:to x="100000" y="100000"/>
                                    </p:animScale>
                                    <p:animScale>
                                      <p:cBhvr>
                                        <p:cTn id="24" dur="26">
                                          <p:stCondLst>
                                            <p:cond delay="1642"/>
                                          </p:stCondLst>
                                        </p:cTn>
                                        <p:tgtEl>
                                          <p:spTgt spid="6">
                                            <p:txEl>
                                              <p:pRg st="2" end="2"/>
                                            </p:txEl>
                                          </p:spTgt>
                                        </p:tgtEl>
                                      </p:cBhvr>
                                      <p:to x="100000" y="90000"/>
                                    </p:animScale>
                                    <p:animScale>
                                      <p:cBhvr>
                                        <p:cTn id="25" dur="166" decel="50000">
                                          <p:stCondLst>
                                            <p:cond delay="1668"/>
                                          </p:stCondLst>
                                        </p:cTn>
                                        <p:tgtEl>
                                          <p:spTgt spid="6">
                                            <p:txEl>
                                              <p:pRg st="2" end="2"/>
                                            </p:txEl>
                                          </p:spTgt>
                                        </p:tgtEl>
                                      </p:cBhvr>
                                      <p:to x="100000" y="100000"/>
                                    </p:animScale>
                                    <p:animScale>
                                      <p:cBhvr>
                                        <p:cTn id="26" dur="26">
                                          <p:stCondLst>
                                            <p:cond delay="1808"/>
                                          </p:stCondLst>
                                        </p:cTn>
                                        <p:tgtEl>
                                          <p:spTgt spid="6">
                                            <p:txEl>
                                              <p:pRg st="2" end="2"/>
                                            </p:txEl>
                                          </p:spTgt>
                                        </p:tgtEl>
                                      </p:cBhvr>
                                      <p:to x="100000" y="95000"/>
                                    </p:animScale>
                                    <p:animScale>
                                      <p:cBhvr>
                                        <p:cTn id="27" dur="166" decel="50000">
                                          <p:stCondLst>
                                            <p:cond delay="1834"/>
                                          </p:stCondLst>
                                        </p:cTn>
                                        <p:tgtEl>
                                          <p:spTgt spid="6">
                                            <p:txEl>
                                              <p:pRg st="2" end="2"/>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1000"/>
                                        <p:tgtEl>
                                          <p:spTgt spid="6">
                                            <p:txEl>
                                              <p:pRg st="3" end="3"/>
                                            </p:txEl>
                                          </p:spTgt>
                                        </p:tgtEl>
                                      </p:cBhvr>
                                    </p:animEffect>
                                    <p:anim calcmode="lin" valueType="num">
                                      <p:cBhvr>
                                        <p:cTn id="3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1000"/>
                                        <p:tgtEl>
                                          <p:spTgt spid="6">
                                            <p:txEl>
                                              <p:pRg st="5" end="5"/>
                                            </p:txEl>
                                          </p:spTgt>
                                        </p:tgtEl>
                                      </p:cBhvr>
                                    </p:animEffect>
                                    <p:anim calcmode="lin" valueType="num">
                                      <p:cBhvr>
                                        <p:cTn id="4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nodeType="click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2000"/>
                                        <p:tgtEl>
                                          <p:spTgt spid="6">
                                            <p:txEl>
                                              <p:pRg st="6" end="6"/>
                                            </p:txEl>
                                          </p:spTgt>
                                        </p:tgtEl>
                                      </p:cBhvr>
                                    </p:animEffect>
                                    <p:anim calcmode="lin" valueType="num">
                                      <p:cBhvr>
                                        <p:cTn id="47" dur="2000" fill="hold"/>
                                        <p:tgtEl>
                                          <p:spTgt spid="6">
                                            <p:txEl>
                                              <p:pRg st="6" end="6"/>
                                            </p:txEl>
                                          </p:spTgt>
                                        </p:tgtEl>
                                        <p:attrNameLst>
                                          <p:attrName>ppt_w</p:attrName>
                                        </p:attrNameLst>
                                      </p:cBhvr>
                                      <p:tavLst>
                                        <p:tav tm="0" fmla="#ppt_w*sin(2.5*pi*$)">
                                          <p:val>
                                            <p:fltVal val="0"/>
                                          </p:val>
                                        </p:tav>
                                        <p:tav tm="100000">
                                          <p:val>
                                            <p:fltVal val="1"/>
                                          </p:val>
                                        </p:tav>
                                      </p:tavLst>
                                    </p:anim>
                                    <p:anim calcmode="lin" valueType="num">
                                      <p:cBhvr>
                                        <p:cTn id="48" dur="2000" fill="hold"/>
                                        <p:tgtEl>
                                          <p:spTgt spid="6">
                                            <p:txEl>
                                              <p:pRg st="6" end="6"/>
                                            </p:txEl>
                                          </p:spTgt>
                                        </p:tgtEl>
                                        <p:attrNameLst>
                                          <p:attrName>ppt_h</p:attrName>
                                        </p:attrNameLst>
                                      </p:cBhvr>
                                      <p:tavLst>
                                        <p:tav tm="0">
                                          <p:val>
                                            <p:strVal val="#ppt_h"/>
                                          </p:val>
                                        </p:tav>
                                        <p:tav tm="100000">
                                          <p:val>
                                            <p:strVal val="#ppt_h"/>
                                          </p:val>
                                        </p:tav>
                                      </p:tavLst>
                                    </p:anim>
                                  </p:childTnLst>
                                </p:cTn>
                              </p:par>
                              <p:par>
                                <p:cTn id="49" presetID="45" presetClass="entr" presetSubtype="0" fill="hold" nodeType="with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animEffect transition="in" filter="fade">
                                      <p:cBhvr>
                                        <p:cTn id="51" dur="2000"/>
                                        <p:tgtEl>
                                          <p:spTgt spid="6">
                                            <p:txEl>
                                              <p:pRg st="7" end="7"/>
                                            </p:txEl>
                                          </p:spTgt>
                                        </p:tgtEl>
                                      </p:cBhvr>
                                    </p:animEffect>
                                    <p:anim calcmode="lin" valueType="num">
                                      <p:cBhvr>
                                        <p:cTn id="52" dur="2000" fill="hold"/>
                                        <p:tgtEl>
                                          <p:spTgt spid="6">
                                            <p:txEl>
                                              <p:pRg st="7" end="7"/>
                                            </p:txEl>
                                          </p:spTgt>
                                        </p:tgtEl>
                                        <p:attrNameLst>
                                          <p:attrName>ppt_w</p:attrName>
                                        </p:attrNameLst>
                                      </p:cBhvr>
                                      <p:tavLst>
                                        <p:tav tm="0" fmla="#ppt_w*sin(2.5*pi*$)">
                                          <p:val>
                                            <p:fltVal val="0"/>
                                          </p:val>
                                        </p:tav>
                                        <p:tav tm="100000">
                                          <p:val>
                                            <p:fltVal val="1"/>
                                          </p:val>
                                        </p:tav>
                                      </p:tavLst>
                                    </p:anim>
                                    <p:anim calcmode="lin" valueType="num">
                                      <p:cBhvr>
                                        <p:cTn id="53" dur="2000" fill="hold"/>
                                        <p:tgtEl>
                                          <p:spTgt spid="6">
                                            <p:txEl>
                                              <p:pRg st="7" end="7"/>
                                            </p:txEl>
                                          </p:spTgt>
                                        </p:tgtEl>
                                        <p:attrNameLst>
                                          <p:attrName>ppt_h</p:attrName>
                                        </p:attrNameLst>
                                      </p:cBhvr>
                                      <p:tavLst>
                                        <p:tav tm="0">
                                          <p:val>
                                            <p:strVal val="#ppt_h"/>
                                          </p:val>
                                        </p:tav>
                                        <p:tav tm="100000">
                                          <p:val>
                                            <p:strVal val="#ppt_h"/>
                                          </p:val>
                                        </p:tav>
                                      </p:tavLst>
                                    </p:anim>
                                  </p:childTnLst>
                                </p:cTn>
                              </p:par>
                              <p:par>
                                <p:cTn id="54" presetID="45" presetClass="entr" presetSubtype="0" fill="hold" nodeType="with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Effect transition="in" filter="fade">
                                      <p:cBhvr>
                                        <p:cTn id="56" dur="2000"/>
                                        <p:tgtEl>
                                          <p:spTgt spid="6">
                                            <p:txEl>
                                              <p:pRg st="8" end="8"/>
                                            </p:txEl>
                                          </p:spTgt>
                                        </p:tgtEl>
                                      </p:cBhvr>
                                    </p:animEffect>
                                    <p:anim calcmode="lin" valueType="num">
                                      <p:cBhvr>
                                        <p:cTn id="57" dur="2000" fill="hold"/>
                                        <p:tgtEl>
                                          <p:spTgt spid="6">
                                            <p:txEl>
                                              <p:pRg st="8" end="8"/>
                                            </p:txEl>
                                          </p:spTgt>
                                        </p:tgtEl>
                                        <p:attrNameLst>
                                          <p:attrName>ppt_w</p:attrName>
                                        </p:attrNameLst>
                                      </p:cBhvr>
                                      <p:tavLst>
                                        <p:tav tm="0" fmla="#ppt_w*sin(2.5*pi*$)">
                                          <p:val>
                                            <p:fltVal val="0"/>
                                          </p:val>
                                        </p:tav>
                                        <p:tav tm="100000">
                                          <p:val>
                                            <p:fltVal val="1"/>
                                          </p:val>
                                        </p:tav>
                                      </p:tavLst>
                                    </p:anim>
                                    <p:anim calcmode="lin" valueType="num">
                                      <p:cBhvr>
                                        <p:cTn id="58" dur="2000" fill="hold"/>
                                        <p:tgtEl>
                                          <p:spTgt spid="6">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27661" y="922020"/>
            <a:ext cx="8718219" cy="3779520"/>
          </a:xfrm>
          <a:prstGeom prst="rect">
            <a:avLst/>
          </a:prstGeom>
          <a:noFill/>
        </p:spPr>
        <p:txBody>
          <a:bodyPr wrap="square" rtlCol="0">
            <a:noAutofit/>
          </a:bodyPr>
          <a:lstStyle/>
          <a:p>
            <a:pPr algn="just"/>
            <a:r>
              <a:rPr lang="en-IN" sz="1200" dirty="0">
                <a:solidFill>
                  <a:schemeClr val="accent1">
                    <a:lumMod val="50000"/>
                  </a:schemeClr>
                </a:solidFill>
                <a:latin typeface="Garamond" panose="02020404030301010803" pitchFamily="18" charset="0"/>
              </a:rPr>
              <a:t>Need to have parameters?</a:t>
            </a:r>
          </a:p>
          <a:p>
            <a:pPr algn="just"/>
            <a:endParaRPr lang="en-IN" sz="1200" dirty="0">
              <a:solidFill>
                <a:schemeClr val="accent1">
                  <a:lumMod val="50000"/>
                </a:schemeClr>
              </a:solidFill>
              <a:latin typeface="Garamond" panose="02020404030301010803" pitchFamily="18" charset="0"/>
            </a:endParaRPr>
          </a:p>
          <a:p>
            <a:pPr algn="just"/>
            <a:r>
              <a:rPr lang="en-IN" sz="1000" dirty="0">
                <a:solidFill>
                  <a:schemeClr val="accent1">
                    <a:lumMod val="50000"/>
                  </a:schemeClr>
                </a:solidFill>
                <a:latin typeface="Bodoni MT" panose="02070603080606020203" pitchFamily="18" charset="0"/>
              </a:rPr>
              <a:t>Function &lt;</a:t>
            </a:r>
            <a:r>
              <a:rPr lang="en-IN" sz="1000" dirty="0" err="1">
                <a:solidFill>
                  <a:schemeClr val="accent1">
                    <a:lumMod val="50000"/>
                  </a:schemeClr>
                </a:solidFill>
                <a:latin typeface="Bodoni MT" panose="02070603080606020203" pitchFamily="18" charset="0"/>
              </a:rPr>
              <a:t>Somename</a:t>
            </a:r>
            <a:r>
              <a:rPr lang="en-IN" sz="1000" dirty="0">
                <a:solidFill>
                  <a:schemeClr val="accent1">
                    <a:lumMod val="50000"/>
                  </a:schemeClr>
                </a:solidFill>
                <a:latin typeface="Bodoni MT" panose="02070603080606020203" pitchFamily="18" charset="0"/>
              </a:rPr>
              <a:t>&gt; {</a:t>
            </a:r>
          </a:p>
          <a:p>
            <a:pPr algn="just"/>
            <a:endParaRPr lang="en-IN" sz="1000" dirty="0">
              <a:solidFill>
                <a:schemeClr val="accent1">
                  <a:lumMod val="50000"/>
                </a:schemeClr>
              </a:solidFill>
              <a:latin typeface="Bodoni MT" panose="02070603080606020203" pitchFamily="18" charset="0"/>
            </a:endParaRPr>
          </a:p>
          <a:p>
            <a:pPr algn="just"/>
            <a:r>
              <a:rPr lang="en-IN" sz="1000" dirty="0">
                <a:solidFill>
                  <a:schemeClr val="accent1">
                    <a:lumMod val="50000"/>
                  </a:schemeClr>
                </a:solidFill>
                <a:latin typeface="Bodoni MT" panose="02070603080606020203" pitchFamily="18" charset="0"/>
              </a:rPr>
              <a:t>[</a:t>
            </a:r>
            <a:r>
              <a:rPr lang="en-IN" sz="1000" dirty="0" err="1">
                <a:solidFill>
                  <a:schemeClr val="accent1">
                    <a:lumMod val="50000"/>
                  </a:schemeClr>
                </a:solidFill>
                <a:latin typeface="Bodoni MT" panose="02070603080606020203" pitchFamily="18" charset="0"/>
              </a:rPr>
              <a:t>CmdletBinding</a:t>
            </a:r>
            <a:r>
              <a:rPr lang="en-IN" sz="1000" dirty="0">
                <a:solidFill>
                  <a:schemeClr val="accent1">
                    <a:lumMod val="50000"/>
                  </a:schemeClr>
                </a:solidFill>
                <a:latin typeface="Bodoni MT" panose="02070603080606020203" pitchFamily="18" charset="0"/>
              </a:rPr>
              <a:t>()]</a:t>
            </a:r>
          </a:p>
          <a:p>
            <a:pPr algn="just"/>
            <a:r>
              <a:rPr lang="en-IN" sz="1000" dirty="0">
                <a:solidFill>
                  <a:schemeClr val="accent1">
                    <a:lumMod val="50000"/>
                  </a:schemeClr>
                </a:solidFill>
                <a:latin typeface="Bodoni MT" panose="02070603080606020203" pitchFamily="18" charset="0"/>
              </a:rPr>
              <a:t>    Param(</a:t>
            </a:r>
          </a:p>
          <a:p>
            <a:pPr algn="just"/>
            <a:r>
              <a:rPr lang="en-IN" sz="1000" dirty="0">
                <a:solidFill>
                  <a:schemeClr val="accent1">
                    <a:lumMod val="50000"/>
                  </a:schemeClr>
                </a:solidFill>
                <a:latin typeface="Bodoni MT" panose="02070603080606020203" pitchFamily="18" charset="0"/>
              </a:rPr>
              <a:t>        [Parameter(</a:t>
            </a:r>
            <a:r>
              <a:rPr lang="en-IN" sz="1000" dirty="0" err="1">
                <a:solidFill>
                  <a:schemeClr val="accent1">
                    <a:lumMod val="50000"/>
                  </a:schemeClr>
                </a:solidFill>
                <a:latin typeface="Bodoni MT" panose="02070603080606020203" pitchFamily="18" charset="0"/>
              </a:rPr>
              <a:t>ValueFromPipeline</a:t>
            </a:r>
            <a:r>
              <a:rPr lang="en-IN" sz="1000" dirty="0">
                <a:solidFill>
                  <a:schemeClr val="accent1">
                    <a:lumMod val="50000"/>
                  </a:schemeClr>
                </a:solidFill>
                <a:latin typeface="Bodoni MT" panose="02070603080606020203" pitchFamily="18" charset="0"/>
              </a:rPr>
              <a:t> = $true, mandatory = $true)][Alias(“Text”)][</a:t>
            </a:r>
            <a:r>
              <a:rPr lang="en-IN" sz="1000" dirty="0" err="1">
                <a:solidFill>
                  <a:schemeClr val="accent1">
                    <a:lumMod val="50000"/>
                  </a:schemeClr>
                </a:solidFill>
                <a:latin typeface="Bodoni MT" panose="02070603080606020203" pitchFamily="18" charset="0"/>
              </a:rPr>
              <a:t>ValidateNotNull</a:t>
            </a:r>
            <a:r>
              <a:rPr lang="en-IN" sz="1000" dirty="0">
                <a:solidFill>
                  <a:schemeClr val="accent1">
                    <a:lumMod val="50000"/>
                  </a:schemeClr>
                </a:solidFill>
                <a:latin typeface="Bodoni MT" panose="02070603080606020203" pitchFamily="18" charset="0"/>
              </a:rPr>
              <a:t>()][string]$</a:t>
            </a:r>
            <a:r>
              <a:rPr lang="en-IN" sz="1000" dirty="0" err="1">
                <a:solidFill>
                  <a:schemeClr val="accent1">
                    <a:lumMod val="50000"/>
                  </a:schemeClr>
                </a:solidFill>
                <a:latin typeface="Bodoni MT" panose="02070603080606020203" pitchFamily="18" charset="0"/>
              </a:rPr>
              <a:t>logtext</a:t>
            </a:r>
            <a:r>
              <a:rPr lang="en-IN" sz="1000" dirty="0">
                <a:solidFill>
                  <a:schemeClr val="accent1">
                    <a:lumMod val="50000"/>
                  </a:schemeClr>
                </a:solidFill>
                <a:latin typeface="Bodoni MT" panose="02070603080606020203" pitchFamily="18" charset="0"/>
              </a:rPr>
              <a:t>,</a:t>
            </a:r>
          </a:p>
          <a:p>
            <a:pPr algn="just"/>
            <a:r>
              <a:rPr lang="en-IN" sz="1000" dirty="0">
                <a:solidFill>
                  <a:schemeClr val="accent1">
                    <a:lumMod val="50000"/>
                  </a:schemeClr>
                </a:solidFill>
                <a:latin typeface="Bodoni MT" panose="02070603080606020203" pitchFamily="18" charset="0"/>
              </a:rPr>
              <a:t>        [Parameter(</a:t>
            </a:r>
            <a:r>
              <a:rPr lang="en-IN" sz="1000" dirty="0" err="1">
                <a:solidFill>
                  <a:schemeClr val="accent1">
                    <a:lumMod val="50000"/>
                  </a:schemeClr>
                </a:solidFill>
                <a:latin typeface="Bodoni MT" panose="02070603080606020203" pitchFamily="18" charset="0"/>
              </a:rPr>
              <a:t>ValueFromPipeline</a:t>
            </a:r>
            <a:r>
              <a:rPr lang="en-IN" sz="1000" dirty="0">
                <a:solidFill>
                  <a:schemeClr val="accent1">
                    <a:lumMod val="50000"/>
                  </a:schemeClr>
                </a:solidFill>
                <a:latin typeface="Bodoni MT" panose="02070603080606020203" pitchFamily="18" charset="0"/>
              </a:rPr>
              <a:t> = $true, mandatory = $true, </a:t>
            </a:r>
            <a:r>
              <a:rPr lang="en-IN" sz="1000" dirty="0" err="1">
                <a:solidFill>
                  <a:schemeClr val="accent1">
                    <a:lumMod val="50000"/>
                  </a:schemeClr>
                </a:solidFill>
                <a:latin typeface="Bodoni MT" panose="02070603080606020203" pitchFamily="18" charset="0"/>
              </a:rPr>
              <a:t>Helpmessage</a:t>
            </a:r>
            <a:r>
              <a:rPr lang="en-IN" sz="1000" dirty="0">
                <a:solidFill>
                  <a:schemeClr val="accent1">
                    <a:lumMod val="50000"/>
                  </a:schemeClr>
                </a:solidFill>
                <a:latin typeface="Bodoni MT" panose="02070603080606020203" pitchFamily="18" charset="0"/>
              </a:rPr>
              <a:t>=“It should be path”)]$</a:t>
            </a:r>
            <a:r>
              <a:rPr lang="en-IN" sz="1000" dirty="0" err="1">
                <a:solidFill>
                  <a:schemeClr val="accent1">
                    <a:lumMod val="50000"/>
                  </a:schemeClr>
                </a:solidFill>
                <a:latin typeface="Bodoni MT" panose="02070603080606020203" pitchFamily="18" charset="0"/>
              </a:rPr>
              <a:t>logpath</a:t>
            </a:r>
            <a:r>
              <a:rPr lang="en-IN" sz="1000" dirty="0">
                <a:solidFill>
                  <a:schemeClr val="accent1">
                    <a:lumMod val="50000"/>
                  </a:schemeClr>
                </a:solidFill>
                <a:latin typeface="Bodoni MT" panose="02070603080606020203" pitchFamily="18" charset="0"/>
              </a:rPr>
              <a:t>,</a:t>
            </a:r>
          </a:p>
          <a:p>
            <a:pPr algn="just"/>
            <a:r>
              <a:rPr lang="en-IN" sz="1000" dirty="0">
                <a:solidFill>
                  <a:schemeClr val="accent1">
                    <a:lumMod val="50000"/>
                  </a:schemeClr>
                </a:solidFill>
                <a:latin typeface="Bodoni MT" panose="02070603080606020203" pitchFamily="18" charset="0"/>
              </a:rPr>
              <a:t>        [Parameter(</a:t>
            </a:r>
            <a:r>
              <a:rPr lang="en-IN" sz="1000" dirty="0" err="1">
                <a:solidFill>
                  <a:schemeClr val="accent1">
                    <a:lumMod val="50000"/>
                  </a:schemeClr>
                </a:solidFill>
                <a:latin typeface="Bodoni MT" panose="02070603080606020203" pitchFamily="18" charset="0"/>
              </a:rPr>
              <a:t>ValueFromPipeline</a:t>
            </a:r>
            <a:r>
              <a:rPr lang="en-IN" sz="1000" dirty="0">
                <a:solidFill>
                  <a:schemeClr val="accent1">
                    <a:lumMod val="50000"/>
                  </a:schemeClr>
                </a:solidFill>
                <a:latin typeface="Bodoni MT" panose="02070603080606020203" pitchFamily="18" charset="0"/>
              </a:rPr>
              <a:t> = $true, mandatory = $true)][</a:t>
            </a:r>
            <a:r>
              <a:rPr lang="en-IN" sz="1000" dirty="0" err="1">
                <a:solidFill>
                  <a:schemeClr val="accent1">
                    <a:lumMod val="50000"/>
                  </a:schemeClr>
                </a:solidFill>
                <a:latin typeface="Bodoni MT" panose="02070603080606020203" pitchFamily="18" charset="0"/>
              </a:rPr>
              <a:t>ValidateSet</a:t>
            </a:r>
            <a:r>
              <a:rPr lang="en-IN" sz="1000" dirty="0">
                <a:solidFill>
                  <a:schemeClr val="accent1">
                    <a:lumMod val="50000"/>
                  </a:schemeClr>
                </a:solidFill>
                <a:latin typeface="Bodoni MT" panose="02070603080606020203" pitchFamily="18" charset="0"/>
              </a:rPr>
              <a:t>(‘</a:t>
            </a:r>
            <a:r>
              <a:rPr lang="en-IN" sz="1000" dirty="0" err="1">
                <a:solidFill>
                  <a:schemeClr val="accent1">
                    <a:lumMod val="50000"/>
                  </a:schemeClr>
                </a:solidFill>
                <a:latin typeface="Bodoni MT" panose="02070603080606020203" pitchFamily="18" charset="0"/>
              </a:rPr>
              <a:t>None’,’Info’,’Warning’,’Error</a:t>
            </a:r>
            <a:r>
              <a:rPr lang="en-IN" sz="1000" dirty="0">
                <a:solidFill>
                  <a:schemeClr val="accent1">
                    <a:lumMod val="50000"/>
                  </a:schemeClr>
                </a:solidFill>
                <a:latin typeface="Bodoni MT" panose="02070603080606020203" pitchFamily="18" charset="0"/>
              </a:rPr>
              <a:t>’)]$</a:t>
            </a:r>
            <a:r>
              <a:rPr lang="en-IN" sz="1000" dirty="0" err="1">
                <a:solidFill>
                  <a:schemeClr val="accent1">
                    <a:lumMod val="50000"/>
                  </a:schemeClr>
                </a:solidFill>
                <a:latin typeface="Bodoni MT" panose="02070603080606020203" pitchFamily="18" charset="0"/>
              </a:rPr>
              <a:t>infoType</a:t>
            </a:r>
            <a:r>
              <a:rPr lang="en-IN" sz="1000" dirty="0">
                <a:solidFill>
                  <a:schemeClr val="accent1">
                    <a:lumMod val="50000"/>
                  </a:schemeClr>
                </a:solidFill>
                <a:latin typeface="Bodoni MT" panose="02070603080606020203" pitchFamily="18" charset="0"/>
              </a:rPr>
              <a:t>,</a:t>
            </a:r>
          </a:p>
          <a:p>
            <a:r>
              <a:rPr lang="en-IN" sz="1000" dirty="0">
                <a:solidFill>
                  <a:schemeClr val="accent1">
                    <a:lumMod val="50000"/>
                  </a:schemeClr>
                </a:solidFill>
                <a:latin typeface="Bodoni MT" panose="02070603080606020203" pitchFamily="18" charset="0"/>
              </a:rPr>
              <a:t>        [Parameter(</a:t>
            </a:r>
            <a:r>
              <a:rPr lang="en-IN" sz="1000" dirty="0" err="1">
                <a:solidFill>
                  <a:schemeClr val="accent1">
                    <a:lumMod val="50000"/>
                  </a:schemeClr>
                </a:solidFill>
                <a:latin typeface="Bodoni MT" panose="02070603080606020203" pitchFamily="18" charset="0"/>
              </a:rPr>
              <a:t>ValueFromPipeline</a:t>
            </a:r>
            <a:r>
              <a:rPr lang="en-IN" sz="1000" dirty="0">
                <a:solidFill>
                  <a:schemeClr val="accent1">
                    <a:lumMod val="50000"/>
                  </a:schemeClr>
                </a:solidFill>
                <a:latin typeface="Bodoni MT" panose="02070603080606020203" pitchFamily="18" charset="0"/>
              </a:rPr>
              <a:t> = $true, mandatory = $true)][</a:t>
            </a:r>
            <a:r>
              <a:rPr lang="en-IN" sz="1000" dirty="0" err="1">
                <a:solidFill>
                  <a:schemeClr val="accent1">
                    <a:lumMod val="50000"/>
                  </a:schemeClr>
                </a:solidFill>
                <a:latin typeface="Bodoni MT" panose="02070603080606020203" pitchFamily="18" charset="0"/>
              </a:rPr>
              <a:t>ValidateScript</a:t>
            </a:r>
            <a:r>
              <a:rPr lang="en-IN" sz="1000" dirty="0">
                <a:solidFill>
                  <a:schemeClr val="accent1">
                    <a:lumMod val="50000"/>
                  </a:schemeClr>
                </a:solidFill>
                <a:latin typeface="Bodoni MT" panose="02070603080606020203" pitchFamily="18" charset="0"/>
              </a:rPr>
              <a:t>({$_ -</a:t>
            </a:r>
            <a:r>
              <a:rPr lang="en-IN" sz="1000" dirty="0" err="1">
                <a:solidFill>
                  <a:schemeClr val="accent1">
                    <a:lumMod val="50000"/>
                  </a:schemeClr>
                </a:solidFill>
                <a:latin typeface="Bodoni MT" panose="02070603080606020203" pitchFamily="18" charset="0"/>
              </a:rPr>
              <a:t>gt</a:t>
            </a:r>
            <a:r>
              <a:rPr lang="en-IN" sz="1000" dirty="0">
                <a:solidFill>
                  <a:schemeClr val="accent1">
                    <a:lumMod val="50000"/>
                  </a:schemeClr>
                </a:solidFill>
                <a:latin typeface="Bodoni MT" panose="02070603080606020203" pitchFamily="18" charset="0"/>
              </a:rPr>
              <a:t> 0 –AND $_ -</a:t>
            </a:r>
            <a:r>
              <a:rPr lang="en-IN" sz="1000" dirty="0" err="1">
                <a:solidFill>
                  <a:schemeClr val="accent1">
                    <a:lumMod val="50000"/>
                  </a:schemeClr>
                </a:solidFill>
                <a:latin typeface="Bodoni MT" panose="02070603080606020203" pitchFamily="18" charset="0"/>
              </a:rPr>
              <a:t>lt</a:t>
            </a:r>
            <a:r>
              <a:rPr lang="en-IN" sz="1000" dirty="0">
                <a:solidFill>
                  <a:schemeClr val="accent1">
                    <a:lumMod val="50000"/>
                  </a:schemeClr>
                </a:solidFill>
                <a:latin typeface="Bodoni MT" panose="02070603080606020203" pitchFamily="18" charset="0"/>
              </a:rPr>
              <a:t> 10000})]$Number,</a:t>
            </a:r>
          </a:p>
          <a:p>
            <a:r>
              <a:rPr lang="en-IN" sz="1000" dirty="0">
                <a:solidFill>
                  <a:schemeClr val="accent1">
                    <a:lumMod val="50000"/>
                  </a:schemeClr>
                </a:solidFill>
                <a:latin typeface="Bodoni MT" panose="02070603080606020203" pitchFamily="18" charset="0"/>
              </a:rPr>
              <a:t>        [Parameter(</a:t>
            </a:r>
            <a:r>
              <a:rPr lang="en-IN" sz="1000" dirty="0" err="1">
                <a:solidFill>
                  <a:schemeClr val="accent1">
                    <a:lumMod val="50000"/>
                  </a:schemeClr>
                </a:solidFill>
                <a:latin typeface="Bodoni MT" panose="02070603080606020203" pitchFamily="18" charset="0"/>
              </a:rPr>
              <a:t>ValueFromPipeline</a:t>
            </a:r>
            <a:r>
              <a:rPr lang="en-IN" sz="1000" dirty="0">
                <a:solidFill>
                  <a:schemeClr val="accent1">
                    <a:lumMod val="50000"/>
                  </a:schemeClr>
                </a:solidFill>
                <a:latin typeface="Bodoni MT" panose="02070603080606020203" pitchFamily="18" charset="0"/>
              </a:rPr>
              <a:t> = $true, mandatory = $false)][</a:t>
            </a:r>
            <a:r>
              <a:rPr lang="en-IN" sz="1000" dirty="0" err="1">
                <a:solidFill>
                  <a:schemeClr val="accent1">
                    <a:lumMod val="50000"/>
                  </a:schemeClr>
                </a:solidFill>
                <a:latin typeface="Bodoni MT" panose="02070603080606020203" pitchFamily="18" charset="0"/>
              </a:rPr>
              <a:t>system.management.automation.credential</a:t>
            </a:r>
            <a:r>
              <a:rPr lang="en-IN" sz="1000" dirty="0">
                <a:solidFill>
                  <a:schemeClr val="accent1">
                    <a:lumMod val="50000"/>
                  </a:schemeClr>
                </a:solidFill>
                <a:latin typeface="Bodoni MT" panose="02070603080606020203" pitchFamily="18" charset="0"/>
              </a:rPr>
              <a:t>()][</a:t>
            </a:r>
            <a:r>
              <a:rPr lang="en-IN" sz="1000" dirty="0" err="1">
                <a:solidFill>
                  <a:schemeClr val="accent1">
                    <a:lumMod val="50000"/>
                  </a:schemeClr>
                </a:solidFill>
                <a:latin typeface="Bodoni MT" panose="02070603080606020203" pitchFamily="18" charset="0"/>
              </a:rPr>
              <a:t>pscredential</a:t>
            </a:r>
            <a:r>
              <a:rPr lang="en-IN" sz="1000" dirty="0">
                <a:solidFill>
                  <a:schemeClr val="accent1">
                    <a:lumMod val="50000"/>
                  </a:schemeClr>
                </a:solidFill>
                <a:latin typeface="Bodoni MT" panose="02070603080606020203" pitchFamily="18" charset="0"/>
              </a:rPr>
              <a:t>]$credential</a:t>
            </a:r>
          </a:p>
          <a:p>
            <a:pPr algn="just"/>
            <a:r>
              <a:rPr lang="en-IN" sz="1000" dirty="0">
                <a:solidFill>
                  <a:schemeClr val="accent1">
                    <a:lumMod val="50000"/>
                  </a:schemeClr>
                </a:solidFill>
                <a:latin typeface="Bodoni MT" panose="02070603080606020203" pitchFamily="18" charset="0"/>
              </a:rPr>
              <a:t>    )</a:t>
            </a:r>
          </a:p>
          <a:p>
            <a:pPr algn="just"/>
            <a:endParaRPr lang="en-IN" sz="1000" dirty="0">
              <a:solidFill>
                <a:schemeClr val="accent1">
                  <a:lumMod val="50000"/>
                </a:schemeClr>
              </a:solidFill>
              <a:latin typeface="Bodoni MT" panose="02070603080606020203" pitchFamily="18" charset="0"/>
            </a:endParaRPr>
          </a:p>
          <a:p>
            <a:pPr algn="just"/>
            <a:r>
              <a:rPr lang="en-IN" sz="1000" dirty="0">
                <a:solidFill>
                  <a:schemeClr val="accent1">
                    <a:lumMod val="50000"/>
                  </a:schemeClr>
                </a:solidFill>
                <a:latin typeface="Bodoni MT" panose="02070603080606020203" pitchFamily="18" charset="0"/>
              </a:rPr>
              <a:t>  Return &lt;</a:t>
            </a:r>
            <a:r>
              <a:rPr lang="en-IN" sz="1000" dirty="0" err="1">
                <a:solidFill>
                  <a:schemeClr val="accent1">
                    <a:lumMod val="50000"/>
                  </a:schemeClr>
                </a:solidFill>
                <a:latin typeface="Bodoni MT" panose="02070603080606020203" pitchFamily="18" charset="0"/>
              </a:rPr>
              <a:t>somevalue</a:t>
            </a:r>
            <a:r>
              <a:rPr lang="en-IN" sz="1000" dirty="0">
                <a:solidFill>
                  <a:schemeClr val="accent1">
                    <a:lumMod val="50000"/>
                  </a:schemeClr>
                </a:solidFill>
                <a:latin typeface="Bodoni MT" panose="02070603080606020203" pitchFamily="18" charset="0"/>
              </a:rPr>
              <a:t>&gt;</a:t>
            </a:r>
          </a:p>
          <a:p>
            <a:pPr algn="just"/>
            <a:r>
              <a:rPr lang="en-IN" sz="1000" dirty="0">
                <a:solidFill>
                  <a:schemeClr val="accent1">
                    <a:lumMod val="50000"/>
                  </a:schemeClr>
                </a:solidFill>
                <a:latin typeface="Bodoni MT" panose="02070603080606020203" pitchFamily="18" charset="0"/>
              </a:rPr>
              <a:t>}</a:t>
            </a:r>
          </a:p>
          <a:p>
            <a:pPr algn="just"/>
            <a:endParaRPr lang="en-IN" sz="1200" dirty="0">
              <a:solidFill>
                <a:schemeClr val="accent1">
                  <a:lumMod val="50000"/>
                </a:schemeClr>
              </a:solidFill>
              <a:latin typeface="Garamond" panose="02020404030301010803" pitchFamily="18" charset="0"/>
            </a:endParaRPr>
          </a:p>
          <a:p>
            <a:pPr algn="just"/>
            <a:r>
              <a:rPr lang="en-IN" sz="1200" dirty="0">
                <a:solidFill>
                  <a:schemeClr val="accent1">
                    <a:lumMod val="50000"/>
                  </a:schemeClr>
                </a:solidFill>
                <a:latin typeface="Garamond" panose="02020404030301010803" pitchFamily="18" charset="0"/>
              </a:rPr>
              <a:t>Param can have many more things, like help message, validation of input or switches. Advanced functions can have Begin, Process, End and clean blocks. There are advanced concept like parameter set, which makes the same function behave differently and have different parameters as per condition like switch. </a:t>
            </a:r>
          </a:p>
        </p:txBody>
      </p:sp>
    </p:spTree>
    <p:extLst>
      <p:ext uri="{BB962C8B-B14F-4D97-AF65-F5344CB8AC3E}">
        <p14:creationId xmlns:p14="http://schemas.microsoft.com/office/powerpoint/2010/main" val="1320794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1000"/>
                                        <p:tgtEl>
                                          <p:spTgt spid="6">
                                            <p:txEl>
                                              <p:pRg st="5" end="5"/>
                                            </p:txEl>
                                          </p:spTgt>
                                        </p:tgtEl>
                                      </p:cBhvr>
                                    </p:animEffect>
                                    <p:anim calcmode="lin" valueType="num">
                                      <p:cBhvr>
                                        <p:cTn id="2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1000"/>
                                        <p:tgtEl>
                                          <p:spTgt spid="6">
                                            <p:txEl>
                                              <p:pRg st="6" end="6"/>
                                            </p:txEl>
                                          </p:spTgt>
                                        </p:tgtEl>
                                      </p:cBhvr>
                                    </p:animEffect>
                                    <p:anim calcmode="lin" valueType="num">
                                      <p:cBhvr>
                                        <p:cTn id="3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1000"/>
                                        <p:tgtEl>
                                          <p:spTgt spid="6">
                                            <p:txEl>
                                              <p:pRg st="7" end="7"/>
                                            </p:txEl>
                                          </p:spTgt>
                                        </p:tgtEl>
                                      </p:cBhvr>
                                    </p:animEffect>
                                    <p:anim calcmode="lin" valueType="num">
                                      <p:cBhvr>
                                        <p:cTn id="35"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0"/>
                                        <p:tgtEl>
                                          <p:spTgt spid="6">
                                            <p:txEl>
                                              <p:pRg st="8" end="8"/>
                                            </p:txEl>
                                          </p:spTgt>
                                        </p:tgtEl>
                                      </p:cBhvr>
                                    </p:animEffect>
                                    <p:anim calcmode="lin" valueType="num">
                                      <p:cBhvr>
                                        <p:cTn id="4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1000"/>
                                        <p:tgtEl>
                                          <p:spTgt spid="6">
                                            <p:txEl>
                                              <p:pRg st="9" end="9"/>
                                            </p:txEl>
                                          </p:spTgt>
                                        </p:tgtEl>
                                      </p:cBhvr>
                                    </p:animEffect>
                                    <p:anim calcmode="lin" valueType="num">
                                      <p:cBhvr>
                                        <p:cTn id="4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1000"/>
                                        <p:tgtEl>
                                          <p:spTgt spid="6">
                                            <p:txEl>
                                              <p:pRg st="11" end="11"/>
                                            </p:txEl>
                                          </p:spTgt>
                                        </p:tgtEl>
                                      </p:cBhvr>
                                    </p:animEffect>
                                    <p:anim calcmode="lin" valueType="num">
                                      <p:cBhvr>
                                        <p:cTn id="55"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animEffect transition="in" filter="fade">
                                      <p:cBhvr>
                                        <p:cTn id="59" dur="1000"/>
                                        <p:tgtEl>
                                          <p:spTgt spid="6">
                                            <p:txEl>
                                              <p:pRg st="13" end="13"/>
                                            </p:txEl>
                                          </p:spTgt>
                                        </p:tgtEl>
                                      </p:cBhvr>
                                    </p:animEffect>
                                    <p:anim calcmode="lin" valueType="num">
                                      <p:cBhvr>
                                        <p:cTn id="60"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
                                            <p:txEl>
                                              <p:pRg st="14" end="14"/>
                                            </p:txEl>
                                          </p:spTgt>
                                        </p:tgtEl>
                                        <p:attrNameLst>
                                          <p:attrName>style.visibility</p:attrName>
                                        </p:attrNameLst>
                                      </p:cBhvr>
                                      <p:to>
                                        <p:strVal val="visible"/>
                                      </p:to>
                                    </p:set>
                                    <p:animEffect transition="in" filter="fade">
                                      <p:cBhvr>
                                        <p:cTn id="64" dur="1000"/>
                                        <p:tgtEl>
                                          <p:spTgt spid="6">
                                            <p:txEl>
                                              <p:pRg st="14" end="14"/>
                                            </p:txEl>
                                          </p:spTgt>
                                        </p:tgtEl>
                                      </p:cBhvr>
                                    </p:animEffect>
                                    <p:anim calcmode="lin" valueType="num">
                                      <p:cBhvr>
                                        <p:cTn id="65"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 calcmode="lin" valueType="num">
                                      <p:cBhvr>
                                        <p:cTn id="71" dur="1000" fill="hold"/>
                                        <p:tgtEl>
                                          <p:spTgt spid="6">
                                            <p:txEl>
                                              <p:pRg st="16" end="16"/>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16" end="16"/>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16" end="16"/>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421924" y="922020"/>
            <a:ext cx="6523956"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Aliases: </a:t>
            </a:r>
            <a:r>
              <a:rPr lang="en-US" sz="1200" dirty="0">
                <a:solidFill>
                  <a:schemeClr val="accent1">
                    <a:lumMod val="50000"/>
                  </a:schemeClr>
                </a:solidFill>
                <a:latin typeface="Garamond" panose="02020404030301010803" pitchFamily="18" charset="0"/>
              </a:rPr>
              <a:t>Aliases were included in PowerShell to ensure compatibility with known popular languages as well as developers convenience. Many aliases are built-in and one can create own aliases though for code portability, one should avoid the use of the same. Many of you might already be using those aliases without knowing. </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For instance, if in PowerShell, you type </a:t>
            </a:r>
            <a:r>
              <a:rPr lang="en-US" sz="1200" dirty="0" err="1">
                <a:solidFill>
                  <a:schemeClr val="accent1">
                    <a:lumMod val="50000"/>
                  </a:schemeClr>
                </a:solidFill>
                <a:latin typeface="Garamond" panose="02020404030301010803" pitchFamily="18" charset="0"/>
              </a:rPr>
              <a:t>dir</a:t>
            </a:r>
            <a:r>
              <a:rPr lang="en-US" sz="1200" dirty="0">
                <a:solidFill>
                  <a:schemeClr val="accent1">
                    <a:lumMod val="50000"/>
                  </a:schemeClr>
                </a:solidFill>
                <a:latin typeface="Garamond" panose="02020404030301010803" pitchFamily="18" charset="0"/>
              </a:rPr>
              <a:t>, del, copy, move then actually you are not calling the same commands as in command prompt but you are calling PowerShell cmdlet. Same for mv, cp, rm, man etc. Also </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 are aliases as well.</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You can create own alias as below:</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Set-Alias –Name </a:t>
            </a:r>
            <a:r>
              <a:rPr lang="en-US" sz="1200" b="1" dirty="0" err="1">
                <a:solidFill>
                  <a:schemeClr val="accent1">
                    <a:lumMod val="50000"/>
                  </a:schemeClr>
                </a:solidFill>
                <a:latin typeface="Garamond" panose="02020404030301010803" pitchFamily="18" charset="0"/>
              </a:rPr>
              <a:t>nk</a:t>
            </a:r>
            <a:r>
              <a:rPr lang="en-US" sz="1200" b="1" dirty="0">
                <a:solidFill>
                  <a:schemeClr val="accent1">
                    <a:lumMod val="50000"/>
                  </a:schemeClr>
                </a:solidFill>
                <a:latin typeface="Garamond" panose="02020404030301010803" pitchFamily="18" charset="0"/>
              </a:rPr>
              <a:t> –Value Get-</a:t>
            </a:r>
            <a:r>
              <a:rPr lang="en-US" sz="1200" b="1" dirty="0" err="1">
                <a:solidFill>
                  <a:schemeClr val="accent1">
                    <a:lumMod val="50000"/>
                  </a:schemeClr>
                </a:solidFill>
                <a:latin typeface="Garamond" panose="02020404030301010803" pitchFamily="18" charset="0"/>
              </a:rPr>
              <a:t>ChildItem</a:t>
            </a:r>
            <a:endParaRPr lang="en-US" sz="1200" b="1"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For removal, </a:t>
            </a:r>
            <a:r>
              <a:rPr lang="en-US" sz="1200" b="1" dirty="0">
                <a:solidFill>
                  <a:schemeClr val="accent1">
                    <a:lumMod val="50000"/>
                  </a:schemeClr>
                </a:solidFill>
                <a:latin typeface="Garamond" panose="02020404030301010803" pitchFamily="18" charset="0"/>
              </a:rPr>
              <a:t>Remove-Item </a:t>
            </a:r>
            <a:r>
              <a:rPr lang="en-US" sz="1200" b="1" dirty="0" err="1">
                <a:solidFill>
                  <a:schemeClr val="accent1">
                    <a:lumMod val="50000"/>
                  </a:schemeClr>
                </a:solidFill>
                <a:latin typeface="Garamond" panose="02020404030301010803" pitchFamily="18" charset="0"/>
              </a:rPr>
              <a:t>Alias:nk</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before PowerShell 6.0 and simply </a:t>
            </a:r>
            <a:r>
              <a:rPr lang="en-US" sz="1200" b="1" dirty="0">
                <a:solidFill>
                  <a:schemeClr val="accent1">
                    <a:lumMod val="50000"/>
                  </a:schemeClr>
                </a:solidFill>
                <a:latin typeface="Garamond" panose="02020404030301010803" pitchFamily="18" charset="0"/>
              </a:rPr>
              <a:t>Remove-Alias </a:t>
            </a:r>
            <a:r>
              <a:rPr lang="en-US" sz="1200" b="1" dirty="0" err="1">
                <a:solidFill>
                  <a:schemeClr val="accent1">
                    <a:lumMod val="50000"/>
                  </a:schemeClr>
                </a:solidFill>
                <a:latin typeface="Garamond" panose="02020404030301010803" pitchFamily="18" charset="0"/>
              </a:rPr>
              <a:t>nk</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post that.</a:t>
            </a:r>
          </a:p>
          <a:p>
            <a:pPr algn="just"/>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Why one uses the same and why one shouldn’t?</a:t>
            </a:r>
          </a:p>
          <a:p>
            <a:pPr algn="just"/>
            <a:r>
              <a:rPr lang="en-US" sz="1200" dirty="0">
                <a:solidFill>
                  <a:schemeClr val="accent1">
                    <a:lumMod val="50000"/>
                  </a:schemeClr>
                </a:solidFill>
                <a:latin typeface="Garamond" panose="02020404030301010803" pitchFamily="18" charset="0"/>
              </a:rPr>
              <a:t>The reason of usage is, it saves typing and the reason against usages is, readability issues and it might happen that some aliases which exist on your machine, might not be there on another machine. But its still great to use for one-liners and for the scripts, which are NOT meant to be send to someone else and is there for personal use.</a:t>
            </a:r>
            <a:endParaRPr lang="en-IN" sz="1200" dirty="0">
              <a:solidFill>
                <a:schemeClr val="accent1">
                  <a:lumMod val="50000"/>
                </a:schemeClr>
              </a:solidFill>
              <a:latin typeface="Garamond" panose="02020404030301010803" pitchFamily="18" charset="0"/>
            </a:endParaRPr>
          </a:p>
        </p:txBody>
      </p:sp>
      <p:pic>
        <p:nvPicPr>
          <p:cNvPr id="4" name="Picture 3">
            <a:extLst>
              <a:ext uri="{FF2B5EF4-FFF2-40B4-BE49-F238E27FC236}">
                <a16:creationId xmlns:a16="http://schemas.microsoft.com/office/drawing/2014/main" id="{421D3A5E-BA38-8B4D-A2EC-B5A72AB88862}"/>
              </a:ext>
            </a:extLst>
          </p:cNvPr>
          <p:cNvPicPr>
            <a:picLocks noChangeAspect="1"/>
          </p:cNvPicPr>
          <p:nvPr/>
        </p:nvPicPr>
        <p:blipFill>
          <a:blip r:embed="rId2"/>
          <a:stretch>
            <a:fillRect/>
          </a:stretch>
        </p:blipFill>
        <p:spPr>
          <a:xfrm>
            <a:off x="276663" y="1109449"/>
            <a:ext cx="2021694" cy="1015913"/>
          </a:xfrm>
          <a:prstGeom prst="rect">
            <a:avLst/>
          </a:prstGeom>
        </p:spPr>
      </p:pic>
    </p:spTree>
    <p:extLst>
      <p:ext uri="{BB962C8B-B14F-4D97-AF65-F5344CB8AC3E}">
        <p14:creationId xmlns:p14="http://schemas.microsoft.com/office/powerpoint/2010/main" val="90505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1000"/>
                                        <p:tgtEl>
                                          <p:spTgt spid="6">
                                            <p:txEl>
                                              <p:pRg st="6" end="6"/>
                                            </p:txEl>
                                          </p:spTgt>
                                        </p:tgtEl>
                                      </p:cBhvr>
                                    </p:animEffect>
                                    <p:anim calcmode="lin" valueType="num">
                                      <p:cBhvr>
                                        <p:cTn id="2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1000"/>
                                        <p:tgtEl>
                                          <p:spTgt spid="6">
                                            <p:txEl>
                                              <p:pRg st="8" end="8"/>
                                            </p:txEl>
                                          </p:spTgt>
                                        </p:tgtEl>
                                      </p:cBhvr>
                                    </p:animEffect>
                                    <p:anim calcmode="lin" valueType="num">
                                      <p:cBhvr>
                                        <p:cTn id="3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wipe(down)">
                                      <p:cBhvr>
                                        <p:cTn id="40" dur="580">
                                          <p:stCondLst>
                                            <p:cond delay="0"/>
                                          </p:stCondLst>
                                        </p:cTn>
                                        <p:tgtEl>
                                          <p:spTgt spid="6">
                                            <p:txEl>
                                              <p:pRg st="10" end="10"/>
                                            </p:txEl>
                                          </p:spTgt>
                                        </p:tgtEl>
                                      </p:cBhvr>
                                    </p:animEffect>
                                    <p:anim calcmode="lin" valueType="num">
                                      <p:cBhvr>
                                        <p:cTn id="41" dur="1822" tmFilter="0,0; 0.14,0.36; 0.43,0.73; 0.71,0.91; 1.0,1.0">
                                          <p:stCondLst>
                                            <p:cond delay="0"/>
                                          </p:stCondLst>
                                        </p:cTn>
                                        <p:tgtEl>
                                          <p:spTgt spid="6">
                                            <p:txEl>
                                              <p:pRg st="10" end="10"/>
                                            </p:txEl>
                                          </p:spTgt>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6">
                                            <p:txEl>
                                              <p:pRg st="10" end="10"/>
                                            </p:txEl>
                                          </p:spTgt>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6">
                                            <p:txEl>
                                              <p:pRg st="10" end="10"/>
                                            </p:txEl>
                                          </p:spTgt>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6">
                                            <p:txEl>
                                              <p:pRg st="10" end="10"/>
                                            </p:txEl>
                                          </p:spTgt>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6">
                                            <p:txEl>
                                              <p:pRg st="10" end="10"/>
                                            </p:txEl>
                                          </p:spTgt>
                                        </p:tgtEl>
                                        <p:attrNameLst>
                                          <p:attrName>ppt_y</p:attrName>
                                        </p:attrNameLst>
                                      </p:cBhvr>
                                      <p:tavLst>
                                        <p:tav tm="0" fmla="#ppt_y-sin(pi*$)/81">
                                          <p:val>
                                            <p:fltVal val="0"/>
                                          </p:val>
                                        </p:tav>
                                        <p:tav tm="100000">
                                          <p:val>
                                            <p:fltVal val="1"/>
                                          </p:val>
                                        </p:tav>
                                      </p:tavLst>
                                    </p:anim>
                                    <p:animScale>
                                      <p:cBhvr>
                                        <p:cTn id="46" dur="26">
                                          <p:stCondLst>
                                            <p:cond delay="650"/>
                                          </p:stCondLst>
                                        </p:cTn>
                                        <p:tgtEl>
                                          <p:spTgt spid="6">
                                            <p:txEl>
                                              <p:pRg st="10" end="10"/>
                                            </p:txEl>
                                          </p:spTgt>
                                        </p:tgtEl>
                                      </p:cBhvr>
                                      <p:to x="100000" y="60000"/>
                                    </p:animScale>
                                    <p:animScale>
                                      <p:cBhvr>
                                        <p:cTn id="47" dur="166" decel="50000">
                                          <p:stCondLst>
                                            <p:cond delay="676"/>
                                          </p:stCondLst>
                                        </p:cTn>
                                        <p:tgtEl>
                                          <p:spTgt spid="6">
                                            <p:txEl>
                                              <p:pRg st="10" end="10"/>
                                            </p:txEl>
                                          </p:spTgt>
                                        </p:tgtEl>
                                      </p:cBhvr>
                                      <p:to x="100000" y="100000"/>
                                    </p:animScale>
                                    <p:animScale>
                                      <p:cBhvr>
                                        <p:cTn id="48" dur="26">
                                          <p:stCondLst>
                                            <p:cond delay="1312"/>
                                          </p:stCondLst>
                                        </p:cTn>
                                        <p:tgtEl>
                                          <p:spTgt spid="6">
                                            <p:txEl>
                                              <p:pRg st="10" end="10"/>
                                            </p:txEl>
                                          </p:spTgt>
                                        </p:tgtEl>
                                      </p:cBhvr>
                                      <p:to x="100000" y="80000"/>
                                    </p:animScale>
                                    <p:animScale>
                                      <p:cBhvr>
                                        <p:cTn id="49" dur="166" decel="50000">
                                          <p:stCondLst>
                                            <p:cond delay="1338"/>
                                          </p:stCondLst>
                                        </p:cTn>
                                        <p:tgtEl>
                                          <p:spTgt spid="6">
                                            <p:txEl>
                                              <p:pRg st="10" end="10"/>
                                            </p:txEl>
                                          </p:spTgt>
                                        </p:tgtEl>
                                      </p:cBhvr>
                                      <p:to x="100000" y="100000"/>
                                    </p:animScale>
                                    <p:animScale>
                                      <p:cBhvr>
                                        <p:cTn id="50" dur="26">
                                          <p:stCondLst>
                                            <p:cond delay="1642"/>
                                          </p:stCondLst>
                                        </p:cTn>
                                        <p:tgtEl>
                                          <p:spTgt spid="6">
                                            <p:txEl>
                                              <p:pRg st="10" end="10"/>
                                            </p:txEl>
                                          </p:spTgt>
                                        </p:tgtEl>
                                      </p:cBhvr>
                                      <p:to x="100000" y="90000"/>
                                    </p:animScale>
                                    <p:animScale>
                                      <p:cBhvr>
                                        <p:cTn id="51" dur="166" decel="50000">
                                          <p:stCondLst>
                                            <p:cond delay="1668"/>
                                          </p:stCondLst>
                                        </p:cTn>
                                        <p:tgtEl>
                                          <p:spTgt spid="6">
                                            <p:txEl>
                                              <p:pRg st="10" end="10"/>
                                            </p:txEl>
                                          </p:spTgt>
                                        </p:tgtEl>
                                      </p:cBhvr>
                                      <p:to x="100000" y="100000"/>
                                    </p:animScale>
                                    <p:animScale>
                                      <p:cBhvr>
                                        <p:cTn id="52" dur="26">
                                          <p:stCondLst>
                                            <p:cond delay="1808"/>
                                          </p:stCondLst>
                                        </p:cTn>
                                        <p:tgtEl>
                                          <p:spTgt spid="6">
                                            <p:txEl>
                                              <p:pRg st="10" end="10"/>
                                            </p:txEl>
                                          </p:spTgt>
                                        </p:tgtEl>
                                      </p:cBhvr>
                                      <p:to x="100000" y="95000"/>
                                    </p:animScale>
                                    <p:animScale>
                                      <p:cBhvr>
                                        <p:cTn id="53" dur="166" decel="50000">
                                          <p:stCondLst>
                                            <p:cond delay="1834"/>
                                          </p:stCondLst>
                                        </p:cTn>
                                        <p:tgtEl>
                                          <p:spTgt spid="6">
                                            <p:txEl>
                                              <p:pRg st="10" end="10"/>
                                            </p:txEl>
                                          </p:spTgt>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fade">
                                      <p:cBhvr>
                                        <p:cTn id="58" dur="1000"/>
                                        <p:tgtEl>
                                          <p:spTgt spid="6">
                                            <p:txEl>
                                              <p:pRg st="11" end="11"/>
                                            </p:txEl>
                                          </p:spTgt>
                                        </p:tgtEl>
                                      </p:cBhvr>
                                    </p:animEffect>
                                    <p:anim calcmode="lin" valueType="num">
                                      <p:cBhvr>
                                        <p:cTn id="59"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Operators: </a:t>
            </a:r>
            <a:r>
              <a:rPr lang="en-US" sz="1200" dirty="0">
                <a:solidFill>
                  <a:schemeClr val="accent1">
                    <a:lumMod val="50000"/>
                  </a:schemeClr>
                </a:solidFill>
                <a:latin typeface="Garamond" panose="02020404030301010803" pitchFamily="18" charset="0"/>
              </a:rPr>
              <a:t>An operator is a language element, which you use in command or expression. Every programming language comes with own operators and many of them are common among all like +, -, /, %, * etc.</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PowerShell uses assignment operator in special ways as well like below:</a:t>
            </a:r>
          </a:p>
          <a:p>
            <a:pPr algn="just"/>
            <a:r>
              <a:rPr lang="en-US" sz="1200" b="1" dirty="0">
                <a:solidFill>
                  <a:schemeClr val="accent1">
                    <a:lumMod val="50000"/>
                  </a:schemeClr>
                </a:solidFill>
                <a:latin typeface="Garamond" panose="02020404030301010803" pitchFamily="18" charset="0"/>
              </a:rPr>
              <a:t>+=, -=, *=, /=, %=</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Similarly for comparison, PowerShell operators are like below:</a:t>
            </a:r>
          </a:p>
          <a:p>
            <a:pPr algn="just"/>
            <a:r>
              <a:rPr lang="en-US" sz="1200" b="1" dirty="0">
                <a:solidFill>
                  <a:schemeClr val="accent1">
                    <a:lumMod val="50000"/>
                  </a:schemeClr>
                </a:solidFill>
                <a:latin typeface="Garamond" panose="02020404030301010803" pitchFamily="18" charset="0"/>
              </a:rPr>
              <a:t>-eq, -ne, -</a:t>
            </a:r>
            <a:r>
              <a:rPr lang="en-US" sz="1200" b="1" dirty="0" err="1">
                <a:solidFill>
                  <a:schemeClr val="accent1">
                    <a:lumMod val="50000"/>
                  </a:schemeClr>
                </a:solidFill>
                <a:latin typeface="Garamond" panose="02020404030301010803" pitchFamily="18" charset="0"/>
              </a:rPr>
              <a:t>gt</a:t>
            </a:r>
            <a:r>
              <a:rPr lang="en-US" sz="1200" b="1" dirty="0">
                <a:solidFill>
                  <a:schemeClr val="accent1">
                    <a:lumMod val="50000"/>
                  </a:schemeClr>
                </a:solidFill>
                <a:latin typeface="Garamond" panose="02020404030301010803" pitchFamily="18" charset="0"/>
              </a:rPr>
              <a:t>, -</a:t>
            </a:r>
            <a:r>
              <a:rPr lang="en-US" sz="1200" b="1" dirty="0" err="1">
                <a:solidFill>
                  <a:schemeClr val="accent1">
                    <a:lumMod val="50000"/>
                  </a:schemeClr>
                </a:solidFill>
                <a:latin typeface="Garamond" panose="02020404030301010803" pitchFamily="18" charset="0"/>
              </a:rPr>
              <a:t>lt</a:t>
            </a:r>
            <a:r>
              <a:rPr lang="en-US" sz="1200" b="1" dirty="0">
                <a:solidFill>
                  <a:schemeClr val="accent1">
                    <a:lumMod val="50000"/>
                  </a:schemeClr>
                </a:solidFill>
                <a:latin typeface="Garamond" panose="02020404030301010803" pitchFamily="18" charset="0"/>
              </a:rPr>
              <a:t>, -le, -</a:t>
            </a:r>
            <a:r>
              <a:rPr lang="en-US" sz="1200" b="1" dirty="0" err="1">
                <a:solidFill>
                  <a:schemeClr val="accent1">
                    <a:lumMod val="50000"/>
                  </a:schemeClr>
                </a:solidFill>
                <a:latin typeface="Garamond" panose="02020404030301010803" pitchFamily="18" charset="0"/>
              </a:rPr>
              <a:t>ge</a:t>
            </a:r>
            <a:r>
              <a:rPr lang="en-US" sz="1200" b="1" dirty="0">
                <a:solidFill>
                  <a:schemeClr val="accent1">
                    <a:lumMod val="50000"/>
                  </a:schemeClr>
                </a:solidFill>
                <a:latin typeface="Garamond" panose="02020404030301010803" pitchFamily="18" charset="0"/>
              </a:rPr>
              <a:t>, -match, -</a:t>
            </a:r>
            <a:r>
              <a:rPr lang="en-US" sz="1200" b="1" dirty="0" err="1">
                <a:solidFill>
                  <a:schemeClr val="accent1">
                    <a:lumMod val="50000"/>
                  </a:schemeClr>
                </a:solidFill>
                <a:latin typeface="Garamond" panose="02020404030301010803" pitchFamily="18" charset="0"/>
              </a:rPr>
              <a:t>notmatch</a:t>
            </a:r>
            <a:r>
              <a:rPr lang="en-US" sz="1200" b="1" dirty="0">
                <a:solidFill>
                  <a:schemeClr val="accent1">
                    <a:lumMod val="50000"/>
                  </a:schemeClr>
                </a:solidFill>
                <a:latin typeface="Garamond" panose="02020404030301010803" pitchFamily="18" charset="0"/>
              </a:rPr>
              <a:t>, -replace, -like, -</a:t>
            </a:r>
            <a:r>
              <a:rPr lang="en-US" sz="1200" b="1" dirty="0" err="1">
                <a:solidFill>
                  <a:schemeClr val="accent1">
                    <a:lumMod val="50000"/>
                  </a:schemeClr>
                </a:solidFill>
                <a:latin typeface="Garamond" panose="02020404030301010803" pitchFamily="18" charset="0"/>
              </a:rPr>
              <a:t>notlike</a:t>
            </a:r>
            <a:r>
              <a:rPr lang="en-US" sz="1200" b="1" dirty="0">
                <a:solidFill>
                  <a:schemeClr val="accent1">
                    <a:lumMod val="50000"/>
                  </a:schemeClr>
                </a:solidFill>
                <a:latin typeface="Garamond" panose="02020404030301010803" pitchFamily="18" charset="0"/>
              </a:rPr>
              <a:t>, -in, -</a:t>
            </a:r>
            <a:r>
              <a:rPr lang="en-US" sz="1200" b="1" dirty="0" err="1">
                <a:solidFill>
                  <a:schemeClr val="accent1">
                    <a:lumMod val="50000"/>
                  </a:schemeClr>
                </a:solidFill>
                <a:latin typeface="Garamond" panose="02020404030301010803" pitchFamily="18" charset="0"/>
              </a:rPr>
              <a:t>notin</a:t>
            </a:r>
            <a:r>
              <a:rPr lang="en-US" sz="1200" b="1" dirty="0">
                <a:solidFill>
                  <a:schemeClr val="accent1">
                    <a:lumMod val="50000"/>
                  </a:schemeClr>
                </a:solidFill>
                <a:latin typeface="Garamond" panose="02020404030301010803" pitchFamily="18" charset="0"/>
              </a:rPr>
              <a:t>, -contains, -</a:t>
            </a:r>
            <a:r>
              <a:rPr lang="en-US" sz="1200" b="1" dirty="0" err="1">
                <a:solidFill>
                  <a:schemeClr val="accent1">
                    <a:lumMod val="50000"/>
                  </a:schemeClr>
                </a:solidFill>
                <a:latin typeface="Garamond" panose="02020404030301010803" pitchFamily="18" charset="0"/>
              </a:rPr>
              <a:t>notcontains</a:t>
            </a:r>
            <a:endParaRPr lang="en-US" sz="1200" b="1" dirty="0">
              <a:solidFill>
                <a:schemeClr val="accent1">
                  <a:lumMod val="50000"/>
                </a:schemeClr>
              </a:solidFill>
              <a:latin typeface="Garamond" panose="02020404030301010803" pitchFamily="18" charset="0"/>
            </a:endParaRP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 popular </a:t>
            </a:r>
            <a:r>
              <a:rPr lang="en-US" sz="1200" b="1" dirty="0">
                <a:solidFill>
                  <a:schemeClr val="accent1">
                    <a:lumMod val="50000"/>
                  </a:schemeClr>
                </a:solidFill>
                <a:latin typeface="Garamond" panose="02020404030301010803" pitchFamily="18" charset="0"/>
              </a:rPr>
              <a:t>++</a:t>
            </a:r>
            <a:r>
              <a:rPr lang="en-US" sz="1200" dirty="0">
                <a:solidFill>
                  <a:schemeClr val="accent1">
                    <a:lumMod val="50000"/>
                  </a:schemeClr>
                </a:solidFill>
                <a:latin typeface="Garamond" panose="02020404030301010803" pitchFamily="18" charset="0"/>
              </a:rPr>
              <a:t> or </a:t>
            </a:r>
            <a:r>
              <a:rPr lang="en-US" sz="1200" b="1" dirty="0">
                <a:solidFill>
                  <a:schemeClr val="accent1">
                    <a:lumMod val="50000"/>
                  </a:schemeClr>
                </a:solidFill>
                <a:latin typeface="Garamond" panose="02020404030301010803" pitchFamily="18" charset="0"/>
              </a:rPr>
              <a:t>--</a:t>
            </a:r>
            <a:r>
              <a:rPr lang="en-US" sz="1200" dirty="0">
                <a:solidFill>
                  <a:schemeClr val="accent1">
                    <a:lumMod val="50000"/>
                  </a:schemeClr>
                </a:solidFill>
                <a:latin typeface="Garamond" panose="02020404030301010803" pitchFamily="18" charset="0"/>
              </a:rPr>
              <a:t> operators also there to be used before or after variable.</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One of the most important and widely used operator is Pipeline operator. A pipeline is a series of commands connected by pipeline operators (|). Each pipeline operator sends the results of the preceding command to the next command.</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By the way, good old for, do-while, do-until loops also there.</a:t>
            </a:r>
          </a:p>
          <a:p>
            <a:pPr algn="just"/>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401937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1000"/>
                                        <p:tgtEl>
                                          <p:spTgt spid="6">
                                            <p:txEl>
                                              <p:pRg st="8" end="8"/>
                                            </p:txEl>
                                          </p:spTgt>
                                        </p:tgtEl>
                                      </p:cBhvr>
                                    </p:animEffect>
                                    <p:anim calcmode="lin" valueType="num">
                                      <p:cBhvr>
                                        <p:cTn id="37"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1000"/>
                                        <p:tgtEl>
                                          <p:spTgt spid="6">
                                            <p:txEl>
                                              <p:pRg st="10" end="10"/>
                                            </p:txEl>
                                          </p:spTgt>
                                        </p:tgtEl>
                                      </p:cBhvr>
                                    </p:animEffect>
                                    <p:anim calcmode="lin" valueType="num">
                                      <p:cBhvr>
                                        <p:cTn id="44"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fade">
                                      <p:cBhvr>
                                        <p:cTn id="48" dur="1000"/>
                                        <p:tgtEl>
                                          <p:spTgt spid="6">
                                            <p:txEl>
                                              <p:pRg st="12" end="12"/>
                                            </p:txEl>
                                          </p:spTgt>
                                        </p:tgtEl>
                                      </p:cBhvr>
                                    </p:animEffect>
                                    <p:anim calcmode="lin" valueType="num">
                                      <p:cBhvr>
                                        <p:cTn id="49"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Scripts: </a:t>
            </a:r>
            <a:r>
              <a:rPr lang="en-US" sz="1200" dirty="0">
                <a:solidFill>
                  <a:schemeClr val="accent1">
                    <a:lumMod val="50000"/>
                  </a:schemeClr>
                </a:solidFill>
                <a:latin typeface="Garamond" panose="02020404030301010803" pitchFamily="18" charset="0"/>
              </a:rPr>
              <a:t>PowerShell scripts are text files filled with PowerShell code and saved with extension .ps1, which can be ran inside PowerShell prompt or in PowerShell ISE.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To prevent the execution of malicious scripts, PowerShell enforces execution policy. There are variety of execution policies. Default being restricted. The available policy types are below:</a:t>
            </a:r>
          </a:p>
          <a:p>
            <a:pPr algn="just"/>
            <a:endParaRPr lang="en-US" sz="1200" dirty="0">
              <a:solidFill>
                <a:schemeClr val="accent1">
                  <a:lumMod val="50000"/>
                </a:schemeClr>
              </a:solidFill>
              <a:latin typeface="Garamond" panose="02020404030301010803" pitchFamily="18" charset="0"/>
            </a:endParaRPr>
          </a:p>
          <a:p>
            <a:pPr marL="228600" indent="-228600" algn="just">
              <a:buAutoNum type="arabicPeriod"/>
            </a:pPr>
            <a:r>
              <a:rPr lang="en-US" sz="1200" i="1" dirty="0">
                <a:solidFill>
                  <a:schemeClr val="accent1">
                    <a:lumMod val="50000"/>
                  </a:schemeClr>
                </a:solidFill>
                <a:latin typeface="Garamond" panose="02020404030301010803" pitchFamily="18" charset="0"/>
              </a:rPr>
              <a:t>Restricted</a:t>
            </a:r>
          </a:p>
          <a:p>
            <a:pPr marL="228600" indent="-228600" algn="just">
              <a:buAutoNum type="arabicPeriod"/>
            </a:pPr>
            <a:r>
              <a:rPr lang="en-US" sz="1200" i="1" dirty="0">
                <a:solidFill>
                  <a:schemeClr val="accent1">
                    <a:lumMod val="50000"/>
                  </a:schemeClr>
                </a:solidFill>
                <a:latin typeface="Garamond" panose="02020404030301010803" pitchFamily="18" charset="0"/>
              </a:rPr>
              <a:t>Unrestricted</a:t>
            </a:r>
          </a:p>
          <a:p>
            <a:pPr marL="228600" indent="-228600" algn="just">
              <a:buAutoNum type="arabicPeriod"/>
            </a:pPr>
            <a:r>
              <a:rPr lang="en-US" sz="1200" i="1" dirty="0" err="1">
                <a:solidFill>
                  <a:schemeClr val="accent1">
                    <a:lumMod val="50000"/>
                  </a:schemeClr>
                </a:solidFill>
                <a:latin typeface="Garamond" panose="02020404030301010803" pitchFamily="18" charset="0"/>
              </a:rPr>
              <a:t>AllSigned</a:t>
            </a:r>
            <a:endParaRPr lang="en-US" sz="1200" i="1" dirty="0">
              <a:solidFill>
                <a:schemeClr val="accent1">
                  <a:lumMod val="50000"/>
                </a:schemeClr>
              </a:solidFill>
              <a:latin typeface="Garamond" panose="02020404030301010803" pitchFamily="18" charset="0"/>
            </a:endParaRPr>
          </a:p>
          <a:p>
            <a:pPr marL="228600" indent="-228600" algn="just">
              <a:buAutoNum type="arabicPeriod"/>
            </a:pPr>
            <a:r>
              <a:rPr lang="en-US" sz="1200" i="1" dirty="0" err="1">
                <a:solidFill>
                  <a:schemeClr val="accent1">
                    <a:lumMod val="50000"/>
                  </a:schemeClr>
                </a:solidFill>
                <a:latin typeface="Garamond" panose="02020404030301010803" pitchFamily="18" charset="0"/>
              </a:rPr>
              <a:t>RemoteSigned</a:t>
            </a:r>
            <a:endParaRPr lang="en-US" sz="1200" i="1" dirty="0">
              <a:solidFill>
                <a:schemeClr val="accent1">
                  <a:lumMod val="50000"/>
                </a:schemeClr>
              </a:solidFill>
              <a:latin typeface="Garamond" panose="02020404030301010803" pitchFamily="18" charset="0"/>
            </a:endParaRPr>
          </a:p>
          <a:p>
            <a:pPr marL="228600" indent="-228600" algn="just">
              <a:buAutoNum type="arabicPeriod"/>
            </a:pPr>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To get current policy, you can use </a:t>
            </a:r>
            <a:r>
              <a:rPr lang="en-US" sz="1200" b="1" dirty="0">
                <a:solidFill>
                  <a:schemeClr val="accent1">
                    <a:lumMod val="50000"/>
                  </a:schemeClr>
                </a:solidFill>
                <a:latin typeface="Garamond" panose="02020404030301010803" pitchFamily="18" charset="0"/>
              </a:rPr>
              <a:t>Get-</a:t>
            </a:r>
            <a:r>
              <a:rPr lang="en-US" sz="1200" b="1" dirty="0" err="1">
                <a:solidFill>
                  <a:schemeClr val="accent1">
                    <a:lumMod val="50000"/>
                  </a:schemeClr>
                </a:solidFill>
                <a:latin typeface="Garamond" panose="02020404030301010803" pitchFamily="18" charset="0"/>
              </a:rPr>
              <a:t>ExecutionPolicy</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and to set some other policy, you can type something like </a:t>
            </a:r>
            <a:r>
              <a:rPr lang="en-US" sz="1200" b="1" dirty="0">
                <a:solidFill>
                  <a:schemeClr val="accent1">
                    <a:lumMod val="50000"/>
                  </a:schemeClr>
                </a:solidFill>
                <a:latin typeface="Garamond" panose="02020404030301010803" pitchFamily="18" charset="0"/>
              </a:rPr>
              <a:t>Set-</a:t>
            </a:r>
            <a:r>
              <a:rPr lang="en-US" sz="1200" b="1" dirty="0" err="1">
                <a:solidFill>
                  <a:schemeClr val="accent1">
                    <a:lumMod val="50000"/>
                  </a:schemeClr>
                </a:solidFill>
                <a:latin typeface="Garamond" panose="02020404030301010803" pitchFamily="18" charset="0"/>
              </a:rPr>
              <a:t>ExecutionPolicy</a:t>
            </a:r>
            <a:r>
              <a:rPr lang="en-US" sz="1200" b="1" dirty="0">
                <a:solidFill>
                  <a:schemeClr val="accent1">
                    <a:lumMod val="50000"/>
                  </a:schemeClr>
                </a:solidFill>
                <a:latin typeface="Garamond" panose="02020404030301010803" pitchFamily="18" charset="0"/>
              </a:rPr>
              <a:t> Unrestricted </a:t>
            </a:r>
            <a:r>
              <a:rPr lang="en-US" sz="1200" dirty="0">
                <a:solidFill>
                  <a:schemeClr val="accent1">
                    <a:lumMod val="50000"/>
                  </a:schemeClr>
                </a:solidFill>
                <a:latin typeface="Garamond" panose="02020404030301010803" pitchFamily="18" charset="0"/>
              </a:rPr>
              <a:t>(it needs admin rights).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What if you do not have admin rights but still want to run the script?</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Powershell.exe –</a:t>
            </a:r>
            <a:r>
              <a:rPr lang="en-US" sz="1200" b="1" dirty="0" err="1">
                <a:solidFill>
                  <a:schemeClr val="accent1">
                    <a:lumMod val="50000"/>
                  </a:schemeClr>
                </a:solidFill>
                <a:latin typeface="Garamond" panose="02020404030301010803" pitchFamily="18" charset="0"/>
              </a:rPr>
              <a:t>executionpolicy</a:t>
            </a:r>
            <a:r>
              <a:rPr lang="en-US" sz="1200" b="1" dirty="0">
                <a:solidFill>
                  <a:schemeClr val="accent1">
                    <a:lumMod val="50000"/>
                  </a:schemeClr>
                </a:solidFill>
                <a:latin typeface="Garamond" panose="02020404030301010803" pitchFamily="18" charset="0"/>
              </a:rPr>
              <a:t> bypass –file c:\script\somescript.ps1</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That’s also how we run the script via schedule tasks etc.</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39485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1000"/>
                                        <p:tgtEl>
                                          <p:spTgt spid="6">
                                            <p:txEl>
                                              <p:pRg st="5" end="5"/>
                                            </p:txEl>
                                          </p:spTgt>
                                        </p:tgtEl>
                                      </p:cBhvr>
                                    </p:animEffect>
                                    <p:anim calcmode="lin" valueType="num">
                                      <p:cBhvr>
                                        <p:cTn id="2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1000"/>
                                        <p:tgtEl>
                                          <p:spTgt spid="6">
                                            <p:txEl>
                                              <p:pRg st="6" end="6"/>
                                            </p:txEl>
                                          </p:spTgt>
                                        </p:tgtEl>
                                      </p:cBhvr>
                                    </p:animEffect>
                                    <p:anim calcmode="lin" valueType="num">
                                      <p:cBhvr>
                                        <p:cTn id="3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1000"/>
                                        <p:tgtEl>
                                          <p:spTgt spid="6">
                                            <p:txEl>
                                              <p:pRg st="7" end="7"/>
                                            </p:txEl>
                                          </p:spTgt>
                                        </p:tgtEl>
                                      </p:cBhvr>
                                    </p:animEffect>
                                    <p:anim calcmode="lin" valueType="num">
                                      <p:cBhvr>
                                        <p:cTn id="35"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1000"/>
                                        <p:tgtEl>
                                          <p:spTgt spid="6">
                                            <p:txEl>
                                              <p:pRg st="9" end="9"/>
                                            </p:txEl>
                                          </p:spTgt>
                                        </p:tgtEl>
                                      </p:cBhvr>
                                    </p:animEffect>
                                    <p:anim calcmode="lin" valueType="num">
                                      <p:cBhvr>
                                        <p:cTn id="42"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wipe(down)">
                                      <p:cBhvr>
                                        <p:cTn id="48" dur="580">
                                          <p:stCondLst>
                                            <p:cond delay="0"/>
                                          </p:stCondLst>
                                        </p:cTn>
                                        <p:tgtEl>
                                          <p:spTgt spid="6">
                                            <p:txEl>
                                              <p:pRg st="11" end="11"/>
                                            </p:txEl>
                                          </p:spTgt>
                                        </p:tgtEl>
                                      </p:cBhvr>
                                    </p:animEffect>
                                    <p:anim calcmode="lin" valueType="num">
                                      <p:cBhvr>
                                        <p:cTn id="49" dur="1822" tmFilter="0,0; 0.14,0.36; 0.43,0.73; 0.71,0.91; 1.0,1.0">
                                          <p:stCondLst>
                                            <p:cond delay="0"/>
                                          </p:stCondLst>
                                        </p:cTn>
                                        <p:tgtEl>
                                          <p:spTgt spid="6">
                                            <p:txEl>
                                              <p:pRg st="11" end="11"/>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6">
                                            <p:txEl>
                                              <p:pRg st="11" end="11"/>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6">
                                            <p:txEl>
                                              <p:pRg st="11" end="11"/>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6">
                                            <p:txEl>
                                              <p:pRg st="11" end="11"/>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6">
                                            <p:txEl>
                                              <p:pRg st="11" end="11"/>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6">
                                            <p:txEl>
                                              <p:pRg st="11" end="11"/>
                                            </p:txEl>
                                          </p:spTgt>
                                        </p:tgtEl>
                                      </p:cBhvr>
                                      <p:to x="100000" y="60000"/>
                                    </p:animScale>
                                    <p:animScale>
                                      <p:cBhvr>
                                        <p:cTn id="55" dur="166" decel="50000">
                                          <p:stCondLst>
                                            <p:cond delay="676"/>
                                          </p:stCondLst>
                                        </p:cTn>
                                        <p:tgtEl>
                                          <p:spTgt spid="6">
                                            <p:txEl>
                                              <p:pRg st="11" end="11"/>
                                            </p:txEl>
                                          </p:spTgt>
                                        </p:tgtEl>
                                      </p:cBhvr>
                                      <p:to x="100000" y="100000"/>
                                    </p:animScale>
                                    <p:animScale>
                                      <p:cBhvr>
                                        <p:cTn id="56" dur="26">
                                          <p:stCondLst>
                                            <p:cond delay="1312"/>
                                          </p:stCondLst>
                                        </p:cTn>
                                        <p:tgtEl>
                                          <p:spTgt spid="6">
                                            <p:txEl>
                                              <p:pRg st="11" end="11"/>
                                            </p:txEl>
                                          </p:spTgt>
                                        </p:tgtEl>
                                      </p:cBhvr>
                                      <p:to x="100000" y="80000"/>
                                    </p:animScale>
                                    <p:animScale>
                                      <p:cBhvr>
                                        <p:cTn id="57" dur="166" decel="50000">
                                          <p:stCondLst>
                                            <p:cond delay="1338"/>
                                          </p:stCondLst>
                                        </p:cTn>
                                        <p:tgtEl>
                                          <p:spTgt spid="6">
                                            <p:txEl>
                                              <p:pRg st="11" end="11"/>
                                            </p:txEl>
                                          </p:spTgt>
                                        </p:tgtEl>
                                      </p:cBhvr>
                                      <p:to x="100000" y="100000"/>
                                    </p:animScale>
                                    <p:animScale>
                                      <p:cBhvr>
                                        <p:cTn id="58" dur="26">
                                          <p:stCondLst>
                                            <p:cond delay="1642"/>
                                          </p:stCondLst>
                                        </p:cTn>
                                        <p:tgtEl>
                                          <p:spTgt spid="6">
                                            <p:txEl>
                                              <p:pRg st="11" end="11"/>
                                            </p:txEl>
                                          </p:spTgt>
                                        </p:tgtEl>
                                      </p:cBhvr>
                                      <p:to x="100000" y="90000"/>
                                    </p:animScale>
                                    <p:animScale>
                                      <p:cBhvr>
                                        <p:cTn id="59" dur="166" decel="50000">
                                          <p:stCondLst>
                                            <p:cond delay="1668"/>
                                          </p:stCondLst>
                                        </p:cTn>
                                        <p:tgtEl>
                                          <p:spTgt spid="6">
                                            <p:txEl>
                                              <p:pRg st="11" end="11"/>
                                            </p:txEl>
                                          </p:spTgt>
                                        </p:tgtEl>
                                      </p:cBhvr>
                                      <p:to x="100000" y="100000"/>
                                    </p:animScale>
                                    <p:animScale>
                                      <p:cBhvr>
                                        <p:cTn id="60" dur="26">
                                          <p:stCondLst>
                                            <p:cond delay="1808"/>
                                          </p:stCondLst>
                                        </p:cTn>
                                        <p:tgtEl>
                                          <p:spTgt spid="6">
                                            <p:txEl>
                                              <p:pRg st="11" end="11"/>
                                            </p:txEl>
                                          </p:spTgt>
                                        </p:tgtEl>
                                      </p:cBhvr>
                                      <p:to x="100000" y="95000"/>
                                    </p:animScale>
                                    <p:animScale>
                                      <p:cBhvr>
                                        <p:cTn id="61" dur="166" decel="50000">
                                          <p:stCondLst>
                                            <p:cond delay="1834"/>
                                          </p:stCondLst>
                                        </p:cTn>
                                        <p:tgtEl>
                                          <p:spTgt spid="6">
                                            <p:txEl>
                                              <p:pRg st="11" end="11"/>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1000"/>
                                        <p:tgtEl>
                                          <p:spTgt spid="6">
                                            <p:txEl>
                                              <p:pRg st="13" end="13"/>
                                            </p:txEl>
                                          </p:spTgt>
                                        </p:tgtEl>
                                      </p:cBhvr>
                                    </p:animEffect>
                                    <p:anim calcmode="lin" valueType="num">
                                      <p:cBhvr>
                                        <p:cTn id="67"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
                                            <p:txEl>
                                              <p:pRg st="15" end="15"/>
                                            </p:txEl>
                                          </p:spTgt>
                                        </p:tgtEl>
                                        <p:attrNameLst>
                                          <p:attrName>style.visibility</p:attrName>
                                        </p:attrNameLst>
                                      </p:cBhvr>
                                      <p:to>
                                        <p:strVal val="visible"/>
                                      </p:to>
                                    </p:set>
                                    <p:animEffect transition="in" filter="fade">
                                      <p:cBhvr>
                                        <p:cTn id="71" dur="1000"/>
                                        <p:tgtEl>
                                          <p:spTgt spid="6">
                                            <p:txEl>
                                              <p:pRg st="15" end="15"/>
                                            </p:txEl>
                                          </p:spTgt>
                                        </p:tgtEl>
                                      </p:cBhvr>
                                    </p:animEffect>
                                    <p:anim calcmode="lin" valueType="num">
                                      <p:cBhvr>
                                        <p:cTn id="72"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Quiz # 2</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368809" y="922020"/>
            <a:ext cx="8577071"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that takes a mandatory parameter named URL and returns the status code and content type of the web page. Make use of Invoke-</a:t>
            </a:r>
            <a:r>
              <a:rPr lang="en-US" sz="1200" dirty="0" err="1">
                <a:solidFill>
                  <a:schemeClr val="accent1">
                    <a:lumMod val="50000"/>
                  </a:schemeClr>
                </a:solidFill>
                <a:latin typeface="Garamond" panose="02020404030301010803" pitchFamily="18" charset="0"/>
              </a:rPr>
              <a:t>WebRequest</a:t>
            </a:r>
            <a:r>
              <a:rPr lang="en-US" sz="1200" dirty="0">
                <a:solidFill>
                  <a:schemeClr val="accent1">
                    <a:lumMod val="50000"/>
                  </a:schemeClr>
                </a:solidFill>
                <a:latin typeface="Garamond" panose="02020404030301010803" pitchFamily="18" charset="0"/>
              </a:rPr>
              <a:t> cmdlet and select-object cmdlet.</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a mandatory parameter named Number and returns true if the number is prime otherwise returns false. Make use of if else and normal operators only.</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a mandatory parameter named Number and returns prime factors of the same.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that generates a random password with 4-80 characters, including at least one uppercase letter, one lowercase letter, one digit, and one symbol. Make use of Get-Random cmdlet and -</a:t>
            </a:r>
            <a:r>
              <a:rPr lang="en-US" sz="1200" dirty="0" err="1">
                <a:solidFill>
                  <a:schemeClr val="accent1">
                    <a:lumMod val="50000"/>
                  </a:schemeClr>
                </a:solidFill>
                <a:latin typeface="Garamond" panose="02020404030301010803" pitchFamily="18" charset="0"/>
              </a:rPr>
              <a:t>InputObject</a:t>
            </a:r>
            <a:r>
              <a:rPr lang="en-US" sz="1200" dirty="0">
                <a:solidFill>
                  <a:schemeClr val="accent1">
                    <a:lumMod val="50000"/>
                  </a:schemeClr>
                </a:solidFill>
                <a:latin typeface="Garamond" panose="02020404030301010803" pitchFamily="18" charset="0"/>
              </a:rPr>
              <a:t> parameter.</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servers as input (one or more) and provides disk space details (computername, </a:t>
            </a:r>
            <a:r>
              <a:rPr lang="en-US" sz="1200" dirty="0" err="1">
                <a:solidFill>
                  <a:schemeClr val="accent1">
                    <a:lumMod val="50000"/>
                  </a:schemeClr>
                </a:solidFill>
                <a:latin typeface="Garamond" panose="02020404030301010803" pitchFamily="18" charset="0"/>
              </a:rPr>
              <a:t>volumename</a:t>
            </a:r>
            <a:r>
              <a:rPr lang="en-US" sz="1200" dirty="0">
                <a:solidFill>
                  <a:schemeClr val="accent1">
                    <a:lumMod val="50000"/>
                  </a:schemeClr>
                </a:solidFill>
                <a:latin typeface="Garamond" panose="02020404030301010803" pitchFamily="18" charset="0"/>
              </a:rPr>
              <a:t>, size in </a:t>
            </a:r>
            <a:r>
              <a:rPr lang="en-US" sz="1200" dirty="0" err="1">
                <a:solidFill>
                  <a:schemeClr val="accent1">
                    <a:lumMod val="50000"/>
                  </a:schemeClr>
                </a:solidFill>
                <a:latin typeface="Garamond" panose="02020404030301010803" pitchFamily="18" charset="0"/>
              </a:rPr>
              <a:t>gb</a:t>
            </a:r>
            <a:r>
              <a:rPr lang="en-US" sz="1200" dirty="0">
                <a:solidFill>
                  <a:schemeClr val="accent1">
                    <a:lumMod val="50000"/>
                  </a:schemeClr>
                </a:solidFill>
                <a:latin typeface="Garamond" panose="02020404030301010803" pitchFamily="18" charset="0"/>
              </a:rPr>
              <a:t> and free space in </a:t>
            </a:r>
            <a:r>
              <a:rPr lang="en-US" sz="1200" dirty="0" err="1">
                <a:solidFill>
                  <a:schemeClr val="accent1">
                    <a:lumMod val="50000"/>
                  </a:schemeClr>
                </a:solidFill>
                <a:latin typeface="Garamond" panose="02020404030301010803" pitchFamily="18" charset="0"/>
              </a:rPr>
              <a:t>gb</a:t>
            </a:r>
            <a:r>
              <a:rPr lang="en-US" sz="1200" dirty="0">
                <a:solidFill>
                  <a:schemeClr val="accent1">
                    <a:lumMod val="50000"/>
                  </a:schemeClr>
                </a:solidFill>
                <a:latin typeface="Garamond" panose="02020404030301010803" pitchFamily="18" charset="0"/>
              </a:rPr>
              <a:t>)</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a mandatory parameter named path, checks if the path is valid before running the function and then returns object with </a:t>
            </a:r>
            <a:r>
              <a:rPr lang="en-US" sz="1200" dirty="0" err="1">
                <a:solidFill>
                  <a:schemeClr val="accent1">
                    <a:lumMod val="50000"/>
                  </a:schemeClr>
                </a:solidFill>
                <a:latin typeface="Garamond" panose="02020404030301010803" pitchFamily="18" charset="0"/>
              </a:rPr>
              <a:t>Foldername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FolderPath</a:t>
            </a:r>
            <a:r>
              <a:rPr lang="en-US" sz="1200" dirty="0">
                <a:solidFill>
                  <a:schemeClr val="accent1">
                    <a:lumMod val="50000"/>
                  </a:schemeClr>
                </a:solidFill>
                <a:latin typeface="Garamond" panose="02020404030301010803" pitchFamily="18" charset="0"/>
              </a:rPr>
              <a:t>, Size, </a:t>
            </a:r>
            <a:r>
              <a:rPr lang="en-US" sz="1200" dirty="0" err="1">
                <a:solidFill>
                  <a:schemeClr val="accent1">
                    <a:lumMod val="50000"/>
                  </a:schemeClr>
                </a:solidFill>
                <a:latin typeface="Garamond" panose="02020404030301010803" pitchFamily="18" charset="0"/>
              </a:rPr>
              <a:t>SubfolderCount</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FileCount</a:t>
            </a:r>
            <a:r>
              <a:rPr lang="en-US" sz="1200" dirty="0">
                <a:solidFill>
                  <a:schemeClr val="accent1">
                    <a:lumMod val="50000"/>
                  </a:schemeClr>
                </a:solidFill>
                <a:latin typeface="Garamond" panose="02020404030301010803" pitchFamily="18" charset="0"/>
              </a:rPr>
              <a:t>. Make use of Get-</a:t>
            </a:r>
            <a:r>
              <a:rPr lang="en-US" sz="1200" dirty="0" err="1">
                <a:solidFill>
                  <a:schemeClr val="accent1">
                    <a:lumMod val="50000"/>
                  </a:schemeClr>
                </a:solidFill>
                <a:latin typeface="Garamond" panose="02020404030301010803" pitchFamily="18" charset="0"/>
              </a:rPr>
              <a:t>ChildItem</a:t>
            </a:r>
            <a:r>
              <a:rPr lang="en-US" sz="1200" dirty="0">
                <a:solidFill>
                  <a:schemeClr val="accent1">
                    <a:lumMod val="50000"/>
                  </a:schemeClr>
                </a:solidFill>
                <a:latin typeface="Garamond" panose="02020404030301010803" pitchFamily="18" charset="0"/>
              </a:rPr>
              <a:t> cmdlet and -recurse parameters.</a:t>
            </a:r>
            <a:endParaRPr lang="en-IN"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124281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1000"/>
                                        <p:tgtEl>
                                          <p:spTgt spid="6">
                                            <p:txEl>
                                              <p:pRg st="8" end="8"/>
                                            </p:txEl>
                                          </p:spTgt>
                                        </p:tgtEl>
                                      </p:cBhvr>
                                    </p:animEffect>
                                    <p:anim calcmode="lin" valueType="num">
                                      <p:cBhvr>
                                        <p:cTn id="36"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1000"/>
                                        <p:tgtEl>
                                          <p:spTgt spid="6">
                                            <p:txEl>
                                              <p:pRg st="10" end="10"/>
                                            </p:txEl>
                                          </p:spTgt>
                                        </p:tgtEl>
                                      </p:cBhvr>
                                    </p:animEffect>
                                    <p:anim calcmode="lin" valueType="num">
                                      <p:cBhvr>
                                        <p:cTn id="4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4615B-0BD6-475E-9FF5-D5B20810F809}"/>
              </a:ext>
            </a:extLst>
          </p:cNvPr>
          <p:cNvPicPr>
            <a:picLocks noChangeAspect="1"/>
          </p:cNvPicPr>
          <p:nvPr/>
        </p:nvPicPr>
        <p:blipFill>
          <a:blip r:embed="rId3">
            <a:extLst>
              <a:ext uri="{28A0092B-C50C-407E-A947-70E740481C1C}">
                <a14:useLocalDpi xmlns:a14="http://schemas.microsoft.com/office/drawing/2010/main" val="0"/>
              </a:ext>
            </a:extLst>
          </a:blip>
          <a:srcRect l="2614" r="2614"/>
          <a:stretch/>
        </p:blipFill>
        <p:spPr>
          <a:xfrm>
            <a:off x="301905" y="1657486"/>
            <a:ext cx="2132278" cy="2249924"/>
          </a:xfrm>
          <a:prstGeom prst="ellipse">
            <a:avLst/>
          </a:prstGeom>
          <a:gradFill flip="none" rotWithShape="1">
            <a:gsLst>
              <a:gs pos="43000">
                <a:schemeClr val="accent4">
                  <a:alpha val="13000"/>
                </a:schemeClr>
              </a:gs>
              <a:gs pos="8000">
                <a:schemeClr val="accent4"/>
              </a:gs>
              <a:gs pos="71000">
                <a:schemeClr val="accent4">
                  <a:alpha val="0"/>
                </a:schemeClr>
              </a:gs>
            </a:gsLst>
            <a:lin ang="13200000" scaled="0"/>
            <a:tileRect/>
          </a:gradFill>
          <a:ln>
            <a:noFill/>
          </a:ln>
          <a:effectLst/>
        </p:spPr>
      </p:pic>
      <p:sp>
        <p:nvSpPr>
          <p:cNvPr id="9" name="Oval 4">
            <a:extLst>
              <a:ext uri="{FF2B5EF4-FFF2-40B4-BE49-F238E27FC236}">
                <a16:creationId xmlns:a16="http://schemas.microsoft.com/office/drawing/2014/main" id="{C3278791-214B-4640-8CB6-236732F01C87}"/>
              </a:ext>
            </a:extLst>
          </p:cNvPr>
          <p:cNvSpPr>
            <a:spLocks noChangeAspect="1"/>
          </p:cNvSpPr>
          <p:nvPr/>
        </p:nvSpPr>
        <p:spPr>
          <a:xfrm>
            <a:off x="330200" y="1824038"/>
            <a:ext cx="2075688" cy="2075688"/>
          </a:xfrm>
          <a:prstGeom prst="ellipse">
            <a:avLst/>
          </a:prstGeom>
          <a:gradFill>
            <a:gsLst>
              <a:gs pos="48000">
                <a:schemeClr val="accent1">
                  <a:alpha val="0"/>
                </a:schemeClr>
              </a:gs>
              <a:gs pos="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aleway Light"/>
              <a:ea typeface="+mn-ea"/>
              <a:cs typeface="+mn-cs"/>
            </a:endParaRPr>
          </a:p>
        </p:txBody>
      </p:sp>
      <p:sp>
        <p:nvSpPr>
          <p:cNvPr id="28" name="Oval 27">
            <a:extLst>
              <a:ext uri="{FF2B5EF4-FFF2-40B4-BE49-F238E27FC236}">
                <a16:creationId xmlns:a16="http://schemas.microsoft.com/office/drawing/2014/main" id="{BE24CD7A-2CC6-47F3-978D-12E4A4E8F7E3}"/>
              </a:ext>
            </a:extLst>
          </p:cNvPr>
          <p:cNvSpPr>
            <a:spLocks noChangeAspect="1"/>
          </p:cNvSpPr>
          <p:nvPr/>
        </p:nvSpPr>
        <p:spPr bwMode="gray">
          <a:xfrm>
            <a:off x="1069009" y="1398595"/>
            <a:ext cx="2075687" cy="2075688"/>
          </a:xfrm>
          <a:prstGeom prst="ellipse">
            <a:avLst/>
          </a:prstGeom>
          <a:gradFill flip="none" rotWithShape="1">
            <a:gsLst>
              <a:gs pos="43000">
                <a:schemeClr val="accent4">
                  <a:alpha val="13000"/>
                </a:schemeClr>
              </a:gs>
              <a:gs pos="8000">
                <a:schemeClr val="accent4"/>
              </a:gs>
              <a:gs pos="71000">
                <a:schemeClr val="accent4">
                  <a:alpha val="0"/>
                </a:schemeClr>
              </a:gs>
            </a:gsLst>
            <a:lin ang="13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aleway Light"/>
              <a:ea typeface="+mn-ea"/>
              <a:cs typeface="+mn-cs"/>
            </a:endParaRPr>
          </a:p>
        </p:txBody>
      </p:sp>
      <p:sp>
        <p:nvSpPr>
          <p:cNvPr id="11" name="Text Placeholder 3">
            <a:extLst>
              <a:ext uri="{FF2B5EF4-FFF2-40B4-BE49-F238E27FC236}">
                <a16:creationId xmlns:a16="http://schemas.microsoft.com/office/drawing/2014/main" id="{BAEAFB41-92CC-4377-AC12-3A559ED40B66}"/>
              </a:ext>
            </a:extLst>
          </p:cNvPr>
          <p:cNvSpPr>
            <a:spLocks noGrp="1"/>
          </p:cNvSpPr>
          <p:nvPr>
            <p:ph type="body" sz="quarter" idx="11"/>
          </p:nvPr>
        </p:nvSpPr>
        <p:spPr>
          <a:xfrm>
            <a:off x="4100395" y="475968"/>
            <a:ext cx="4682546" cy="4612960"/>
          </a:xfrm>
        </p:spPr>
        <p:txBody>
          <a:bodyPr/>
          <a:lstStyle/>
          <a:p>
            <a:pPr algn="l" fontAlgn="base">
              <a:spcAft>
                <a:spcPts val="0"/>
              </a:spcAft>
            </a:pPr>
            <a:r>
              <a:rPr lang="en-US" sz="1200" dirty="0">
                <a:solidFill>
                  <a:schemeClr val="accent1"/>
                </a:solidFill>
                <a:latin typeface="+mj-lt"/>
              </a:rPr>
              <a:t>Professional Experience:</a:t>
            </a:r>
          </a:p>
          <a:p>
            <a:pPr marL="171450" indent="-171450" algn="l" fontAlgn="base">
              <a:spcAft>
                <a:spcPts val="0"/>
              </a:spcAft>
              <a:buFont typeface="Wingdings" panose="05000000000000000000" pitchFamily="2" charset="2"/>
              <a:buChar char="§"/>
            </a:pPr>
            <a:r>
              <a:rPr lang="en-US" sz="1200" dirty="0">
                <a:latin typeface="+mn-lt"/>
              </a:rPr>
              <a:t>18+ years of IT Industry Experience </a:t>
            </a:r>
          </a:p>
          <a:p>
            <a:pPr marL="171450" indent="-171450" algn="l" fontAlgn="base">
              <a:spcAft>
                <a:spcPts val="0"/>
              </a:spcAft>
              <a:buFont typeface="Wingdings" panose="05000000000000000000" pitchFamily="2" charset="2"/>
              <a:buChar char="§"/>
            </a:pPr>
            <a:r>
              <a:rPr lang="en-US" sz="1200" dirty="0">
                <a:latin typeface="+mn-lt"/>
              </a:rPr>
              <a:t>Managed large and complex Active Directory/M365 infrastructure for global customers.  .</a:t>
            </a:r>
          </a:p>
          <a:p>
            <a:pPr marL="171450" indent="-171450" algn="l" fontAlgn="base">
              <a:spcAft>
                <a:spcPts val="0"/>
              </a:spcAft>
              <a:buFont typeface="Wingdings" panose="05000000000000000000" pitchFamily="2" charset="2"/>
              <a:buChar char="§"/>
            </a:pPr>
            <a:r>
              <a:rPr lang="en-US" sz="1200" dirty="0">
                <a:latin typeface="+mn-lt"/>
              </a:rPr>
              <a:t>With Atos since 22</a:t>
            </a:r>
            <a:r>
              <a:rPr lang="en-US" sz="1200" baseline="30000" dirty="0">
                <a:latin typeface="+mn-lt"/>
              </a:rPr>
              <a:t>nd</a:t>
            </a:r>
            <a:r>
              <a:rPr lang="en-US" sz="1200" dirty="0">
                <a:latin typeface="+mn-lt"/>
              </a:rPr>
              <a:t> May. 2023</a:t>
            </a:r>
          </a:p>
          <a:p>
            <a:pPr marL="171450" indent="-171450" algn="l" fontAlgn="base">
              <a:spcAft>
                <a:spcPts val="0"/>
              </a:spcAft>
              <a:buFont typeface="Wingdings" panose="05000000000000000000" pitchFamily="2" charset="2"/>
              <a:buChar char="§"/>
            </a:pPr>
            <a:r>
              <a:rPr lang="en-US" sz="1200" dirty="0">
                <a:latin typeface="+mn-lt"/>
              </a:rPr>
              <a:t>Previous Companies : TCS, COFORGE, HT Media, ATS Services, IIIT -Allahabad</a:t>
            </a:r>
          </a:p>
          <a:p>
            <a:pPr marL="171450" indent="-171450" algn="l" fontAlgn="base">
              <a:spcAft>
                <a:spcPts val="0"/>
              </a:spcAft>
              <a:buFont typeface="Arial" panose="020B0604020202020204" pitchFamily="34" charset="0"/>
              <a:buChar char="•"/>
            </a:pPr>
            <a:endParaRPr lang="en-US" sz="1200" dirty="0">
              <a:latin typeface="+mn-lt"/>
            </a:endParaRPr>
          </a:p>
          <a:p>
            <a:pPr algn="l" fontAlgn="base">
              <a:spcAft>
                <a:spcPts val="0"/>
              </a:spcAft>
            </a:pPr>
            <a:r>
              <a:rPr lang="en-US" sz="1200" dirty="0">
                <a:solidFill>
                  <a:schemeClr val="accent1"/>
                </a:solidFill>
                <a:latin typeface="+mj-lt"/>
              </a:rPr>
              <a:t>DWP Technology Expertise:</a:t>
            </a:r>
          </a:p>
          <a:p>
            <a:pPr marL="171450" indent="-171450" algn="l" fontAlgn="base">
              <a:spcAft>
                <a:spcPts val="0"/>
              </a:spcAft>
              <a:buFont typeface="Wingdings" panose="05000000000000000000" pitchFamily="2" charset="2"/>
              <a:buChar char="§"/>
            </a:pPr>
            <a:r>
              <a:rPr lang="en-US" sz="1200" dirty="0">
                <a:latin typeface="+mn-lt"/>
              </a:rPr>
              <a:t>Active Directory</a:t>
            </a:r>
          </a:p>
          <a:p>
            <a:pPr marL="171450" indent="-171450" algn="l" fontAlgn="base">
              <a:spcAft>
                <a:spcPts val="0"/>
              </a:spcAft>
              <a:buFont typeface="Wingdings" panose="05000000000000000000" pitchFamily="2" charset="2"/>
              <a:buChar char="§"/>
            </a:pPr>
            <a:r>
              <a:rPr lang="en-US" sz="1200" dirty="0">
                <a:latin typeface="+mn-lt"/>
              </a:rPr>
              <a:t>Microsoft 365 Services</a:t>
            </a:r>
          </a:p>
          <a:p>
            <a:pPr marL="171450" indent="-171450" algn="l" fontAlgn="base">
              <a:spcAft>
                <a:spcPts val="0"/>
              </a:spcAft>
              <a:buFont typeface="Wingdings" panose="05000000000000000000" pitchFamily="2" charset="2"/>
              <a:buChar char="§"/>
            </a:pPr>
            <a:r>
              <a:rPr lang="en-US" sz="1200" dirty="0">
                <a:latin typeface="+mn-lt"/>
              </a:rPr>
              <a:t>PowerShell scripting</a:t>
            </a:r>
          </a:p>
          <a:p>
            <a:pPr marL="171450" indent="-171450" algn="l" fontAlgn="base">
              <a:spcAft>
                <a:spcPts val="0"/>
              </a:spcAft>
              <a:buFont typeface="Wingdings" panose="05000000000000000000" pitchFamily="2" charset="2"/>
              <a:buChar char="§"/>
            </a:pPr>
            <a:endParaRPr lang="en-US" sz="1200" dirty="0">
              <a:latin typeface="+mn-lt"/>
            </a:endParaRPr>
          </a:p>
          <a:p>
            <a:pPr algn="l" fontAlgn="base">
              <a:spcAft>
                <a:spcPts val="0"/>
              </a:spcAft>
            </a:pPr>
            <a:r>
              <a:rPr lang="en-US" sz="1200" dirty="0">
                <a:solidFill>
                  <a:schemeClr val="accent1"/>
                </a:solidFill>
                <a:latin typeface="+mj-lt"/>
              </a:rPr>
              <a:t>Industry Experience </a:t>
            </a:r>
          </a:p>
          <a:p>
            <a:pPr marL="171450" indent="-171450" algn="l" fontAlgn="base">
              <a:spcAft>
                <a:spcPts val="0"/>
              </a:spcAft>
              <a:buFont typeface="Wingdings" panose="05000000000000000000" pitchFamily="2" charset="2"/>
              <a:buChar char="§"/>
            </a:pPr>
            <a:r>
              <a:rPr lang="en-US" sz="1200" dirty="0">
                <a:latin typeface="+mn-lt"/>
              </a:rPr>
              <a:t>BFSI, Media, Aviation, BPO, </a:t>
            </a:r>
          </a:p>
          <a:p>
            <a:pPr marL="171450" indent="-171450" algn="l" fontAlgn="base">
              <a:spcAft>
                <a:spcPts val="0"/>
              </a:spcAft>
              <a:buFont typeface="Arial" panose="020B0604020202020204" pitchFamily="34" charset="0"/>
              <a:buChar char="•"/>
            </a:pPr>
            <a:endParaRPr lang="en-US" sz="1200" dirty="0">
              <a:latin typeface="+mn-lt"/>
            </a:endParaRPr>
          </a:p>
          <a:p>
            <a:pPr algn="l" fontAlgn="base">
              <a:spcAft>
                <a:spcPts val="0"/>
              </a:spcAft>
            </a:pPr>
            <a:r>
              <a:rPr lang="en-US" sz="1200" dirty="0">
                <a:solidFill>
                  <a:schemeClr val="accent1"/>
                </a:solidFill>
                <a:latin typeface="+mj-lt"/>
              </a:rPr>
              <a:t>Educational Background </a:t>
            </a:r>
          </a:p>
          <a:p>
            <a:pPr marL="171450" indent="-171450" algn="l" fontAlgn="base">
              <a:spcAft>
                <a:spcPts val="0"/>
              </a:spcAft>
              <a:buFont typeface="Wingdings" panose="05000000000000000000" pitchFamily="2" charset="2"/>
              <a:buChar char="§"/>
            </a:pPr>
            <a:r>
              <a:rPr lang="en-US" sz="1200" dirty="0"/>
              <a:t>M. Sc. (Computer Science)</a:t>
            </a:r>
          </a:p>
          <a:p>
            <a:pPr marL="171450" indent="-171450" algn="l" fontAlgn="base">
              <a:spcAft>
                <a:spcPts val="0"/>
              </a:spcAft>
              <a:buFont typeface="Wingdings" panose="05000000000000000000" pitchFamily="2" charset="2"/>
              <a:buChar char="§"/>
            </a:pPr>
            <a:endParaRPr lang="en-US" sz="1200" dirty="0">
              <a:latin typeface="+mn-lt"/>
            </a:endParaRPr>
          </a:p>
          <a:p>
            <a:pPr algn="l" fontAlgn="base">
              <a:spcAft>
                <a:spcPts val="0"/>
              </a:spcAft>
            </a:pPr>
            <a:r>
              <a:rPr lang="en-US" sz="1200" dirty="0">
                <a:solidFill>
                  <a:schemeClr val="accent1"/>
                </a:solidFill>
                <a:latin typeface="+mj-lt"/>
              </a:rPr>
              <a:t>Professional Certifications</a:t>
            </a:r>
          </a:p>
          <a:p>
            <a:pPr marL="171450" indent="-171450" algn="l" fontAlgn="base">
              <a:spcAft>
                <a:spcPts val="0"/>
              </a:spcAft>
              <a:buFont typeface="Wingdings" panose="05000000000000000000" pitchFamily="2" charset="2"/>
              <a:buChar char="§"/>
            </a:pPr>
            <a:r>
              <a:rPr lang="en-US" sz="1200" dirty="0">
                <a:latin typeface="+mn-lt"/>
              </a:rPr>
              <a:t>Enterprise Administrator Expert</a:t>
            </a:r>
          </a:p>
          <a:p>
            <a:pPr marL="171450" indent="-171450" algn="l" fontAlgn="base">
              <a:spcAft>
                <a:spcPts val="0"/>
              </a:spcAft>
              <a:buFont typeface="Wingdings" panose="05000000000000000000" pitchFamily="2" charset="2"/>
              <a:buChar char="§"/>
            </a:pPr>
            <a:r>
              <a:rPr lang="en-US" sz="1200" dirty="0">
                <a:latin typeface="+mn-lt"/>
              </a:rPr>
              <a:t>Cybersecurity Architect Expert</a:t>
            </a:r>
          </a:p>
          <a:p>
            <a:pPr marL="171450" indent="-171450" algn="l" fontAlgn="base">
              <a:spcAft>
                <a:spcPts val="0"/>
              </a:spcAft>
              <a:buFont typeface="Wingdings" panose="05000000000000000000" pitchFamily="2" charset="2"/>
              <a:buChar char="§"/>
            </a:pPr>
            <a:r>
              <a:rPr lang="en-US" sz="1200" dirty="0">
                <a:latin typeface="+mn-lt"/>
              </a:rPr>
              <a:t>Azure Solution Architect Expert</a:t>
            </a:r>
          </a:p>
          <a:p>
            <a:pPr marL="171450" indent="-171450" algn="l" fontAlgn="base">
              <a:spcAft>
                <a:spcPts val="0"/>
              </a:spcAft>
              <a:buFont typeface="Wingdings" panose="05000000000000000000" pitchFamily="2" charset="2"/>
              <a:buChar char="§"/>
            </a:pPr>
            <a:r>
              <a:rPr lang="en-US" sz="1200" dirty="0">
                <a:latin typeface="+mn-lt"/>
              </a:rPr>
              <a:t>Teams Voice Engineer Expert</a:t>
            </a:r>
          </a:p>
        </p:txBody>
      </p:sp>
      <p:sp>
        <p:nvSpPr>
          <p:cNvPr id="18" name="Title 2">
            <a:extLst>
              <a:ext uri="{FF2B5EF4-FFF2-40B4-BE49-F238E27FC236}">
                <a16:creationId xmlns:a16="http://schemas.microsoft.com/office/drawing/2014/main" id="{0F5B7B34-9430-460F-A54C-F5C51147A27C}"/>
              </a:ext>
            </a:extLst>
          </p:cNvPr>
          <p:cNvSpPr>
            <a:spLocks noGrp="1"/>
          </p:cNvSpPr>
          <p:nvPr>
            <p:ph type="title"/>
          </p:nvPr>
        </p:nvSpPr>
        <p:spPr>
          <a:xfrm>
            <a:off x="3959" y="12482"/>
            <a:ext cx="8577072" cy="400029"/>
          </a:xfrm>
        </p:spPr>
        <p:txBody>
          <a:bodyPr/>
          <a:lstStyle/>
          <a:p>
            <a:r>
              <a:rPr lang="en-US" dirty="0">
                <a:solidFill>
                  <a:srgbClr val="0596FF"/>
                </a:solidFill>
                <a:latin typeface="+mj-lt"/>
              </a:rPr>
              <a:t>Nitish</a:t>
            </a:r>
            <a:r>
              <a:rPr lang="en-US" dirty="0">
                <a:latin typeface="+mj-lt"/>
              </a:rPr>
              <a:t> </a:t>
            </a:r>
            <a:r>
              <a:rPr lang="en-US" dirty="0">
                <a:solidFill>
                  <a:srgbClr val="0596FF"/>
                </a:solidFill>
                <a:latin typeface="+mj-lt"/>
              </a:rPr>
              <a:t>Kumar</a:t>
            </a:r>
            <a:br>
              <a:rPr lang="en-US" dirty="0"/>
            </a:br>
            <a:endParaRPr lang="en-US" dirty="0"/>
          </a:p>
        </p:txBody>
      </p:sp>
    </p:spTree>
    <p:extLst>
      <p:ext uri="{BB962C8B-B14F-4D97-AF65-F5344CB8AC3E}">
        <p14:creationId xmlns:p14="http://schemas.microsoft.com/office/powerpoint/2010/main" val="358952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000"/>
                                        <p:tgtEl>
                                          <p:spTgt spid="11">
                                            <p:txEl>
                                              <p:pRg st="1" end="1"/>
                                            </p:txEl>
                                          </p:spTgt>
                                        </p:tgtEl>
                                      </p:cBhvr>
                                    </p:animEffect>
                                    <p:anim calcmode="lin" valueType="num">
                                      <p:cBhvr>
                                        <p:cTn id="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1000"/>
                                        <p:tgtEl>
                                          <p:spTgt spid="11">
                                            <p:txEl>
                                              <p:pRg st="2" end="2"/>
                                            </p:txEl>
                                          </p:spTgt>
                                        </p:tgtEl>
                                      </p:cBhvr>
                                    </p:animEffect>
                                    <p:anim calcmode="lin" valueType="num">
                                      <p:cBhvr>
                                        <p:cTn id="1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1000"/>
                                        <p:tgtEl>
                                          <p:spTgt spid="11">
                                            <p:txEl>
                                              <p:pRg st="3" end="3"/>
                                            </p:txEl>
                                          </p:spTgt>
                                        </p:tgtEl>
                                      </p:cBhvr>
                                    </p:animEffect>
                                    <p:anim calcmode="lin" valueType="num">
                                      <p:cBhvr>
                                        <p:cTn id="18"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1000"/>
                                        <p:tgtEl>
                                          <p:spTgt spid="11">
                                            <p:txEl>
                                              <p:pRg st="4" end="4"/>
                                            </p:txEl>
                                          </p:spTgt>
                                        </p:tgtEl>
                                      </p:cBhvr>
                                    </p:animEffect>
                                    <p:anim calcmode="lin" valueType="num">
                                      <p:cBhvr>
                                        <p:cTn id="23"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Effect transition="in" filter="fade">
                                      <p:cBhvr>
                                        <p:cTn id="29" dur="1000"/>
                                        <p:tgtEl>
                                          <p:spTgt spid="11">
                                            <p:txEl>
                                              <p:pRg st="6" end="6"/>
                                            </p:txEl>
                                          </p:spTgt>
                                        </p:tgtEl>
                                      </p:cBhvr>
                                    </p:animEffect>
                                    <p:anim calcmode="lin" valueType="num">
                                      <p:cBhvr>
                                        <p:cTn id="30"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xEl>
                                              <p:pRg st="7" end="7"/>
                                            </p:txEl>
                                          </p:spTgt>
                                        </p:tgtEl>
                                        <p:attrNameLst>
                                          <p:attrName>style.visibility</p:attrName>
                                        </p:attrNameLst>
                                      </p:cBhvr>
                                      <p:to>
                                        <p:strVal val="visible"/>
                                      </p:to>
                                    </p:set>
                                    <p:animEffect transition="in" filter="fade">
                                      <p:cBhvr>
                                        <p:cTn id="36" dur="1000"/>
                                        <p:tgtEl>
                                          <p:spTgt spid="11">
                                            <p:txEl>
                                              <p:pRg st="7" end="7"/>
                                            </p:txEl>
                                          </p:spTgt>
                                        </p:tgtEl>
                                      </p:cBhvr>
                                    </p:animEffect>
                                    <p:anim calcmode="lin" valueType="num">
                                      <p:cBhvr>
                                        <p:cTn id="37"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Effect transition="in" filter="fade">
                                      <p:cBhvr>
                                        <p:cTn id="41" dur="1000"/>
                                        <p:tgtEl>
                                          <p:spTgt spid="11">
                                            <p:txEl>
                                              <p:pRg st="8" end="8"/>
                                            </p:txEl>
                                          </p:spTgt>
                                        </p:tgtEl>
                                      </p:cBhvr>
                                    </p:animEffect>
                                    <p:anim calcmode="lin" valueType="num">
                                      <p:cBhvr>
                                        <p:cTn id="42"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Effect transition="in" filter="fade">
                                      <p:cBhvr>
                                        <p:cTn id="46" dur="1000"/>
                                        <p:tgtEl>
                                          <p:spTgt spid="11">
                                            <p:txEl>
                                              <p:pRg st="9" end="9"/>
                                            </p:txEl>
                                          </p:spTgt>
                                        </p:tgtEl>
                                      </p:cBhvr>
                                    </p:animEffect>
                                    <p:anim calcmode="lin" valueType="num">
                                      <p:cBhvr>
                                        <p:cTn id="47"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1">
                                            <p:txEl>
                                              <p:pRg st="11" end="11"/>
                                            </p:txEl>
                                          </p:spTgt>
                                        </p:tgtEl>
                                        <p:attrNameLst>
                                          <p:attrName>style.visibility</p:attrName>
                                        </p:attrNameLst>
                                      </p:cBhvr>
                                      <p:to>
                                        <p:strVal val="visible"/>
                                      </p:to>
                                    </p:set>
                                    <p:animEffect transition="in" filter="fade">
                                      <p:cBhvr>
                                        <p:cTn id="53" dur="1000"/>
                                        <p:tgtEl>
                                          <p:spTgt spid="11">
                                            <p:txEl>
                                              <p:pRg st="11" end="11"/>
                                            </p:txEl>
                                          </p:spTgt>
                                        </p:tgtEl>
                                      </p:cBhvr>
                                    </p:animEffect>
                                    <p:anim calcmode="lin" valueType="num">
                                      <p:cBhvr>
                                        <p:cTn id="54"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11" end="11"/>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1">
                                            <p:txEl>
                                              <p:pRg st="12" end="12"/>
                                            </p:txEl>
                                          </p:spTgt>
                                        </p:tgtEl>
                                        <p:attrNameLst>
                                          <p:attrName>style.visibility</p:attrName>
                                        </p:attrNameLst>
                                      </p:cBhvr>
                                      <p:to>
                                        <p:strVal val="visible"/>
                                      </p:to>
                                    </p:set>
                                    <p:animEffect transition="in" filter="fade">
                                      <p:cBhvr>
                                        <p:cTn id="58" dur="1000"/>
                                        <p:tgtEl>
                                          <p:spTgt spid="11">
                                            <p:txEl>
                                              <p:pRg st="12" end="12"/>
                                            </p:txEl>
                                          </p:spTgt>
                                        </p:tgtEl>
                                      </p:cBhvr>
                                    </p:animEffect>
                                    <p:anim calcmode="lin" valueType="num">
                                      <p:cBhvr>
                                        <p:cTn id="59" dur="1000" fill="hold"/>
                                        <p:tgtEl>
                                          <p:spTgt spid="11">
                                            <p:txEl>
                                              <p:pRg st="12" end="12"/>
                                            </p:txEl>
                                          </p:spTgt>
                                        </p:tgtEl>
                                        <p:attrNameLst>
                                          <p:attrName>ppt_x</p:attrName>
                                        </p:attrNameLst>
                                      </p:cBhvr>
                                      <p:tavLst>
                                        <p:tav tm="0">
                                          <p:val>
                                            <p:strVal val="#ppt_x"/>
                                          </p:val>
                                        </p:tav>
                                        <p:tav tm="100000">
                                          <p:val>
                                            <p:strVal val="#ppt_x"/>
                                          </p:val>
                                        </p:tav>
                                      </p:tavLst>
                                    </p:anim>
                                    <p:anim calcmode="lin" valueType="num">
                                      <p:cBhvr>
                                        <p:cTn id="60" dur="1000" fill="hold"/>
                                        <p:tgtEl>
                                          <p:spTgt spid="11">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1">
                                            <p:txEl>
                                              <p:pRg st="14" end="14"/>
                                            </p:txEl>
                                          </p:spTgt>
                                        </p:tgtEl>
                                        <p:attrNameLst>
                                          <p:attrName>style.visibility</p:attrName>
                                        </p:attrNameLst>
                                      </p:cBhvr>
                                      <p:to>
                                        <p:strVal val="visible"/>
                                      </p:to>
                                    </p:set>
                                    <p:animEffect transition="in" filter="fade">
                                      <p:cBhvr>
                                        <p:cTn id="65" dur="1000"/>
                                        <p:tgtEl>
                                          <p:spTgt spid="11">
                                            <p:txEl>
                                              <p:pRg st="14" end="14"/>
                                            </p:txEl>
                                          </p:spTgt>
                                        </p:tgtEl>
                                      </p:cBhvr>
                                    </p:animEffect>
                                    <p:anim calcmode="lin" valueType="num">
                                      <p:cBhvr>
                                        <p:cTn id="66" dur="1000" fill="hold"/>
                                        <p:tgtEl>
                                          <p:spTgt spid="11">
                                            <p:txEl>
                                              <p:pRg st="14" end="14"/>
                                            </p:txEl>
                                          </p:spTgt>
                                        </p:tgtEl>
                                        <p:attrNameLst>
                                          <p:attrName>ppt_x</p:attrName>
                                        </p:attrNameLst>
                                      </p:cBhvr>
                                      <p:tavLst>
                                        <p:tav tm="0">
                                          <p:val>
                                            <p:strVal val="#ppt_x"/>
                                          </p:val>
                                        </p:tav>
                                        <p:tav tm="100000">
                                          <p:val>
                                            <p:strVal val="#ppt_x"/>
                                          </p:val>
                                        </p:tav>
                                      </p:tavLst>
                                    </p:anim>
                                    <p:anim calcmode="lin" valueType="num">
                                      <p:cBhvr>
                                        <p:cTn id="67" dur="1000" fill="hold"/>
                                        <p:tgtEl>
                                          <p:spTgt spid="11">
                                            <p:txEl>
                                              <p:pRg st="14" end="14"/>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1">
                                            <p:txEl>
                                              <p:pRg st="15" end="15"/>
                                            </p:txEl>
                                          </p:spTgt>
                                        </p:tgtEl>
                                        <p:attrNameLst>
                                          <p:attrName>style.visibility</p:attrName>
                                        </p:attrNameLst>
                                      </p:cBhvr>
                                      <p:to>
                                        <p:strVal val="visible"/>
                                      </p:to>
                                    </p:set>
                                    <p:animEffect transition="in" filter="fade">
                                      <p:cBhvr>
                                        <p:cTn id="70" dur="1000"/>
                                        <p:tgtEl>
                                          <p:spTgt spid="11">
                                            <p:txEl>
                                              <p:pRg st="15" end="15"/>
                                            </p:txEl>
                                          </p:spTgt>
                                        </p:tgtEl>
                                      </p:cBhvr>
                                    </p:animEffect>
                                    <p:anim calcmode="lin" valueType="num">
                                      <p:cBhvr>
                                        <p:cTn id="71" dur="1000" fill="hold"/>
                                        <p:tgtEl>
                                          <p:spTgt spid="11">
                                            <p:txEl>
                                              <p:pRg st="15" end="15"/>
                                            </p:txEl>
                                          </p:spTgt>
                                        </p:tgtEl>
                                        <p:attrNameLst>
                                          <p:attrName>ppt_x</p:attrName>
                                        </p:attrNameLst>
                                      </p:cBhvr>
                                      <p:tavLst>
                                        <p:tav tm="0">
                                          <p:val>
                                            <p:strVal val="#ppt_x"/>
                                          </p:val>
                                        </p:tav>
                                        <p:tav tm="100000">
                                          <p:val>
                                            <p:strVal val="#ppt_x"/>
                                          </p:val>
                                        </p:tav>
                                      </p:tavLst>
                                    </p:anim>
                                    <p:anim calcmode="lin" valueType="num">
                                      <p:cBhvr>
                                        <p:cTn id="72" dur="1000" fill="hold"/>
                                        <p:tgtEl>
                                          <p:spTgt spid="11">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1">
                                            <p:txEl>
                                              <p:pRg st="17" end="17"/>
                                            </p:txEl>
                                          </p:spTgt>
                                        </p:tgtEl>
                                        <p:attrNameLst>
                                          <p:attrName>style.visibility</p:attrName>
                                        </p:attrNameLst>
                                      </p:cBhvr>
                                      <p:to>
                                        <p:strVal val="visible"/>
                                      </p:to>
                                    </p:set>
                                    <p:animEffect transition="in" filter="fade">
                                      <p:cBhvr>
                                        <p:cTn id="77" dur="1000"/>
                                        <p:tgtEl>
                                          <p:spTgt spid="11">
                                            <p:txEl>
                                              <p:pRg st="17" end="17"/>
                                            </p:txEl>
                                          </p:spTgt>
                                        </p:tgtEl>
                                      </p:cBhvr>
                                    </p:animEffect>
                                    <p:anim calcmode="lin" valueType="num">
                                      <p:cBhvr>
                                        <p:cTn id="78" dur="1000" fill="hold"/>
                                        <p:tgtEl>
                                          <p:spTgt spid="11">
                                            <p:txEl>
                                              <p:pRg st="17" end="17"/>
                                            </p:txEl>
                                          </p:spTgt>
                                        </p:tgtEl>
                                        <p:attrNameLst>
                                          <p:attrName>ppt_x</p:attrName>
                                        </p:attrNameLst>
                                      </p:cBhvr>
                                      <p:tavLst>
                                        <p:tav tm="0">
                                          <p:val>
                                            <p:strVal val="#ppt_x"/>
                                          </p:val>
                                        </p:tav>
                                        <p:tav tm="100000">
                                          <p:val>
                                            <p:strVal val="#ppt_x"/>
                                          </p:val>
                                        </p:tav>
                                      </p:tavLst>
                                    </p:anim>
                                    <p:anim calcmode="lin" valueType="num">
                                      <p:cBhvr>
                                        <p:cTn id="79" dur="1000" fill="hold"/>
                                        <p:tgtEl>
                                          <p:spTgt spid="11">
                                            <p:txEl>
                                              <p:pRg st="17" end="17"/>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1">
                                            <p:txEl>
                                              <p:pRg st="18" end="18"/>
                                            </p:txEl>
                                          </p:spTgt>
                                        </p:tgtEl>
                                        <p:attrNameLst>
                                          <p:attrName>style.visibility</p:attrName>
                                        </p:attrNameLst>
                                      </p:cBhvr>
                                      <p:to>
                                        <p:strVal val="visible"/>
                                      </p:to>
                                    </p:set>
                                    <p:animEffect transition="in" filter="fade">
                                      <p:cBhvr>
                                        <p:cTn id="82" dur="1000"/>
                                        <p:tgtEl>
                                          <p:spTgt spid="11">
                                            <p:txEl>
                                              <p:pRg st="18" end="18"/>
                                            </p:txEl>
                                          </p:spTgt>
                                        </p:tgtEl>
                                      </p:cBhvr>
                                    </p:animEffect>
                                    <p:anim calcmode="lin" valueType="num">
                                      <p:cBhvr>
                                        <p:cTn id="83" dur="1000" fill="hold"/>
                                        <p:tgtEl>
                                          <p:spTgt spid="11">
                                            <p:txEl>
                                              <p:pRg st="18" end="18"/>
                                            </p:txEl>
                                          </p:spTgt>
                                        </p:tgtEl>
                                        <p:attrNameLst>
                                          <p:attrName>ppt_x</p:attrName>
                                        </p:attrNameLst>
                                      </p:cBhvr>
                                      <p:tavLst>
                                        <p:tav tm="0">
                                          <p:val>
                                            <p:strVal val="#ppt_x"/>
                                          </p:val>
                                        </p:tav>
                                        <p:tav tm="100000">
                                          <p:val>
                                            <p:strVal val="#ppt_x"/>
                                          </p:val>
                                        </p:tav>
                                      </p:tavLst>
                                    </p:anim>
                                    <p:anim calcmode="lin" valueType="num">
                                      <p:cBhvr>
                                        <p:cTn id="84" dur="1000" fill="hold"/>
                                        <p:tgtEl>
                                          <p:spTgt spid="11">
                                            <p:txEl>
                                              <p:pRg st="18" end="18"/>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1">
                                            <p:txEl>
                                              <p:pRg st="19" end="19"/>
                                            </p:txEl>
                                          </p:spTgt>
                                        </p:tgtEl>
                                        <p:attrNameLst>
                                          <p:attrName>style.visibility</p:attrName>
                                        </p:attrNameLst>
                                      </p:cBhvr>
                                      <p:to>
                                        <p:strVal val="visible"/>
                                      </p:to>
                                    </p:set>
                                    <p:animEffect transition="in" filter="fade">
                                      <p:cBhvr>
                                        <p:cTn id="87" dur="1000"/>
                                        <p:tgtEl>
                                          <p:spTgt spid="11">
                                            <p:txEl>
                                              <p:pRg st="19" end="19"/>
                                            </p:txEl>
                                          </p:spTgt>
                                        </p:tgtEl>
                                      </p:cBhvr>
                                    </p:animEffect>
                                    <p:anim calcmode="lin" valueType="num">
                                      <p:cBhvr>
                                        <p:cTn id="88" dur="1000" fill="hold"/>
                                        <p:tgtEl>
                                          <p:spTgt spid="11">
                                            <p:txEl>
                                              <p:pRg st="19" end="19"/>
                                            </p:txEl>
                                          </p:spTgt>
                                        </p:tgtEl>
                                        <p:attrNameLst>
                                          <p:attrName>ppt_x</p:attrName>
                                        </p:attrNameLst>
                                      </p:cBhvr>
                                      <p:tavLst>
                                        <p:tav tm="0">
                                          <p:val>
                                            <p:strVal val="#ppt_x"/>
                                          </p:val>
                                        </p:tav>
                                        <p:tav tm="100000">
                                          <p:val>
                                            <p:strVal val="#ppt_x"/>
                                          </p:val>
                                        </p:tav>
                                      </p:tavLst>
                                    </p:anim>
                                    <p:anim calcmode="lin" valueType="num">
                                      <p:cBhvr>
                                        <p:cTn id="89" dur="1000" fill="hold"/>
                                        <p:tgtEl>
                                          <p:spTgt spid="11">
                                            <p:txEl>
                                              <p:pRg st="19" end="19"/>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
                                            <p:txEl>
                                              <p:pRg st="20" end="20"/>
                                            </p:txEl>
                                          </p:spTgt>
                                        </p:tgtEl>
                                        <p:attrNameLst>
                                          <p:attrName>style.visibility</p:attrName>
                                        </p:attrNameLst>
                                      </p:cBhvr>
                                      <p:to>
                                        <p:strVal val="visible"/>
                                      </p:to>
                                    </p:set>
                                    <p:animEffect transition="in" filter="fade">
                                      <p:cBhvr>
                                        <p:cTn id="92" dur="1000"/>
                                        <p:tgtEl>
                                          <p:spTgt spid="11">
                                            <p:txEl>
                                              <p:pRg st="20" end="20"/>
                                            </p:txEl>
                                          </p:spTgt>
                                        </p:tgtEl>
                                      </p:cBhvr>
                                    </p:animEffect>
                                    <p:anim calcmode="lin" valueType="num">
                                      <p:cBhvr>
                                        <p:cTn id="93" dur="1000" fill="hold"/>
                                        <p:tgtEl>
                                          <p:spTgt spid="11">
                                            <p:txEl>
                                              <p:pRg st="20" end="20"/>
                                            </p:txEl>
                                          </p:spTgt>
                                        </p:tgtEl>
                                        <p:attrNameLst>
                                          <p:attrName>ppt_x</p:attrName>
                                        </p:attrNameLst>
                                      </p:cBhvr>
                                      <p:tavLst>
                                        <p:tav tm="0">
                                          <p:val>
                                            <p:strVal val="#ppt_x"/>
                                          </p:val>
                                        </p:tav>
                                        <p:tav tm="100000">
                                          <p:val>
                                            <p:strVal val="#ppt_x"/>
                                          </p:val>
                                        </p:tav>
                                      </p:tavLst>
                                    </p:anim>
                                    <p:anim calcmode="lin" valueType="num">
                                      <p:cBhvr>
                                        <p:cTn id="94" dur="1000" fill="hold"/>
                                        <p:tgtEl>
                                          <p:spTgt spid="11">
                                            <p:txEl>
                                              <p:pRg st="20" end="20"/>
                                            </p:txEl>
                                          </p:spTgt>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1">
                                            <p:txEl>
                                              <p:pRg st="21" end="21"/>
                                            </p:txEl>
                                          </p:spTgt>
                                        </p:tgtEl>
                                        <p:attrNameLst>
                                          <p:attrName>style.visibility</p:attrName>
                                        </p:attrNameLst>
                                      </p:cBhvr>
                                      <p:to>
                                        <p:strVal val="visible"/>
                                      </p:to>
                                    </p:set>
                                    <p:animEffect transition="in" filter="fade">
                                      <p:cBhvr>
                                        <p:cTn id="97" dur="1000"/>
                                        <p:tgtEl>
                                          <p:spTgt spid="11">
                                            <p:txEl>
                                              <p:pRg st="21" end="21"/>
                                            </p:txEl>
                                          </p:spTgt>
                                        </p:tgtEl>
                                      </p:cBhvr>
                                    </p:animEffect>
                                    <p:anim calcmode="lin" valueType="num">
                                      <p:cBhvr>
                                        <p:cTn id="98" dur="1000" fill="hold"/>
                                        <p:tgtEl>
                                          <p:spTgt spid="11">
                                            <p:txEl>
                                              <p:pRg st="21" end="21"/>
                                            </p:txEl>
                                          </p:spTgt>
                                        </p:tgtEl>
                                        <p:attrNameLst>
                                          <p:attrName>ppt_x</p:attrName>
                                        </p:attrNameLst>
                                      </p:cBhvr>
                                      <p:tavLst>
                                        <p:tav tm="0">
                                          <p:val>
                                            <p:strVal val="#ppt_x"/>
                                          </p:val>
                                        </p:tav>
                                        <p:tav tm="100000">
                                          <p:val>
                                            <p:strVal val="#ppt_x"/>
                                          </p:val>
                                        </p:tav>
                                      </p:tavLst>
                                    </p:anim>
                                    <p:anim calcmode="lin" valueType="num">
                                      <p:cBhvr>
                                        <p:cTn id="99" dur="1000" fill="hold"/>
                                        <p:tgtEl>
                                          <p:spTgt spid="11">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Script Block: </a:t>
            </a:r>
            <a:r>
              <a:rPr lang="en-US" sz="1200" dirty="0">
                <a:solidFill>
                  <a:schemeClr val="accent1">
                    <a:lumMod val="50000"/>
                  </a:schemeClr>
                </a:solidFill>
                <a:latin typeface="Garamond" panose="02020404030301010803" pitchFamily="18" charset="0"/>
              </a:rPr>
              <a:t>Script block is a collection of statements or expressions which can be used as a single unit. It’s kind of un-named function, which can be defined as function, saved as a script file or used as such with a </a:t>
            </a:r>
            <a:r>
              <a:rPr lang="en-US" sz="1200" dirty="0" err="1">
                <a:solidFill>
                  <a:schemeClr val="accent1">
                    <a:lumMod val="50000"/>
                  </a:schemeClr>
                </a:solidFill>
                <a:latin typeface="Garamond" panose="02020404030301010803" pitchFamily="18" charset="0"/>
              </a:rPr>
              <a:t>scriptblock</a:t>
            </a:r>
            <a:r>
              <a:rPr lang="en-US" sz="1200" dirty="0">
                <a:solidFill>
                  <a:schemeClr val="accent1">
                    <a:lumMod val="50000"/>
                  </a:schemeClr>
                </a:solidFill>
                <a:latin typeface="Garamond" panose="02020404030301010803" pitchFamily="18" charset="0"/>
              </a:rPr>
              <a:t> variable. It can return value, can accept parameters and arguments.</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MyScriptBlock</a:t>
            </a:r>
            <a:r>
              <a:rPr lang="en-US" sz="1000" dirty="0">
                <a:solidFill>
                  <a:schemeClr val="accent1">
                    <a:lumMod val="50000"/>
                  </a:schemeClr>
                </a:solidFill>
                <a:latin typeface="Bodoni MT" panose="02070603080606020203" pitchFamily="18" charset="0"/>
              </a:rPr>
              <a:t> = {1+1}</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MyScriptBlock.GetType</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FullName</a:t>
            </a:r>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&amp; $</a:t>
            </a:r>
            <a:r>
              <a:rPr lang="en-US" sz="1000" dirty="0" err="1">
                <a:solidFill>
                  <a:schemeClr val="accent1">
                    <a:lumMod val="50000"/>
                  </a:schemeClr>
                </a:solidFill>
                <a:latin typeface="Bodoni MT" panose="02070603080606020203" pitchFamily="18" charset="0"/>
              </a:rPr>
              <a:t>MyScriptBlock</a:t>
            </a:r>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Invoke-command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MyScriptBlock</a:t>
            </a:r>
            <a:endParaRPr lang="en-US" sz="1000" dirty="0">
              <a:solidFill>
                <a:schemeClr val="accent1">
                  <a:lumMod val="50000"/>
                </a:schemeClr>
              </a:solidFill>
              <a:latin typeface="Bodoni MT" panose="02070603080606020203" pitchFamily="18" charset="0"/>
            </a:endParaRP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MyScriptBlock</a:t>
            </a:r>
            <a:r>
              <a:rPr lang="en-US" sz="1000" dirty="0">
                <a:solidFill>
                  <a:schemeClr val="accent1">
                    <a:lumMod val="50000"/>
                  </a:schemeClr>
                </a:solidFill>
                <a:latin typeface="Bodoni MT" panose="02070603080606020203" pitchFamily="18" charset="0"/>
              </a:rPr>
              <a:t> =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]::Create(“$variable value”)</a:t>
            </a: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 {</a:t>
            </a:r>
          </a:p>
          <a:p>
            <a:pPr algn="just"/>
            <a:r>
              <a:rPr lang="en-US" sz="1000" dirty="0">
                <a:solidFill>
                  <a:schemeClr val="accent1">
                    <a:lumMod val="50000"/>
                  </a:schemeClr>
                </a:solidFill>
                <a:latin typeface="Bodoni MT" panose="02070603080606020203" pitchFamily="18" charset="0"/>
              </a:rPr>
              <a:t>            param($computer)            </a:t>
            </a:r>
          </a:p>
          <a:p>
            <a:pPr algn="just"/>
            <a:r>
              <a:rPr lang="en-US" sz="1000" dirty="0">
                <a:solidFill>
                  <a:schemeClr val="accent1">
                    <a:lumMod val="50000"/>
                  </a:schemeClr>
                </a:solidFill>
                <a:latin typeface="Bodoni MT" panose="02070603080606020203" pitchFamily="18" charset="0"/>
              </a:rPr>
              <a:t>            try {            </a:t>
            </a:r>
          </a:p>
          <a:p>
            <a:pPr algn="just"/>
            <a:r>
              <a:rPr lang="en-US" sz="1000" dirty="0">
                <a:solidFill>
                  <a:schemeClr val="accent1">
                    <a:lumMod val="50000"/>
                  </a:schemeClr>
                </a:solidFill>
                <a:latin typeface="Bodoni MT" panose="02070603080606020203" pitchFamily="18" charset="0"/>
              </a:rPr>
              <a:t>                $service = ((Get-Service -</a:t>
            </a:r>
            <a:r>
              <a:rPr lang="en-US" sz="1000" dirty="0" err="1">
                <a:solidFill>
                  <a:schemeClr val="accent1">
                    <a:lumMod val="50000"/>
                  </a:schemeClr>
                </a:solidFill>
                <a:latin typeface="Bodoni MT" panose="02070603080606020203" pitchFamily="18" charset="0"/>
              </a:rPr>
              <a:t>ComputerName</a:t>
            </a:r>
            <a:r>
              <a:rPr lang="en-US" sz="1000" dirty="0">
                <a:solidFill>
                  <a:schemeClr val="accent1">
                    <a:lumMod val="50000"/>
                  </a:schemeClr>
                </a:solidFill>
                <a:latin typeface="Bodoni MT" panose="02070603080606020203" pitchFamily="18" charset="0"/>
              </a:rPr>
              <a:t> $computer -Name </a:t>
            </a:r>
            <a:r>
              <a:rPr lang="en-US" sz="1000" dirty="0" err="1">
                <a:solidFill>
                  <a:schemeClr val="accent1">
                    <a:lumMod val="50000"/>
                  </a:schemeClr>
                </a:solidFill>
                <a:latin typeface="Bodoni MT" panose="02070603080606020203" pitchFamily="18" charset="0"/>
              </a:rPr>
              <a:t>adfssrv</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ErrorAction</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SilentlyContinue</a:t>
            </a:r>
            <a:r>
              <a:rPr lang="en-US" sz="1000" dirty="0">
                <a:solidFill>
                  <a:schemeClr val="accent1">
                    <a:lumMod val="50000"/>
                  </a:schemeClr>
                </a:solidFill>
                <a:latin typeface="Bodoni MT" panose="02070603080606020203" pitchFamily="18" charset="0"/>
              </a:rPr>
              <a:t>).Name )                </a:t>
            </a:r>
          </a:p>
          <a:p>
            <a:pPr algn="just"/>
            <a:r>
              <a:rPr lang="en-US" sz="1000" dirty="0">
                <a:solidFill>
                  <a:schemeClr val="accent1">
                    <a:lumMod val="50000"/>
                  </a:schemeClr>
                </a:solidFill>
                <a:latin typeface="Bodoni MT" panose="02070603080606020203" pitchFamily="18" charset="0"/>
              </a:rPr>
              <a:t>            }</a:t>
            </a:r>
          </a:p>
          <a:p>
            <a:pPr algn="just"/>
            <a:r>
              <a:rPr lang="en-US" sz="1000" dirty="0">
                <a:solidFill>
                  <a:schemeClr val="accent1">
                    <a:lumMod val="50000"/>
                  </a:schemeClr>
                </a:solidFill>
                <a:latin typeface="Bodoni MT" panose="02070603080606020203" pitchFamily="18" charset="0"/>
              </a:rPr>
              <a:t>            catch {</a:t>
            </a:r>
          </a:p>
          <a:p>
            <a:pPr algn="just"/>
            <a:r>
              <a:rPr lang="en-US" sz="1000" dirty="0">
                <a:solidFill>
                  <a:schemeClr val="accent1">
                    <a:lumMod val="50000"/>
                  </a:schemeClr>
                </a:solidFill>
                <a:latin typeface="Bodoni MT" panose="02070603080606020203" pitchFamily="18" charset="0"/>
              </a:rPr>
              <a:t>                Write-Output "Could get Service details from $computer : $($_.</a:t>
            </a:r>
            <a:r>
              <a:rPr lang="en-US" sz="1000" dirty="0" err="1">
                <a:solidFill>
                  <a:schemeClr val="accent1">
                    <a:lumMod val="50000"/>
                  </a:schemeClr>
                </a:solidFill>
                <a:latin typeface="Bodoni MT" panose="02070603080606020203" pitchFamily="18" charset="0"/>
              </a:rPr>
              <a:t>Exception.Message</a:t>
            </a:r>
            <a:r>
              <a:rPr lang="en-US" sz="1000" dirty="0">
                <a:solidFill>
                  <a:schemeClr val="accent1">
                    <a:lumMod val="50000"/>
                  </a:schemeClr>
                </a:solidFill>
                <a:latin typeface="Bodoni MT" panose="02070603080606020203" pitchFamily="18" charset="0"/>
              </a:rPr>
              <a:t>)"</a:t>
            </a:r>
          </a:p>
          <a:p>
            <a:pPr algn="just"/>
            <a:r>
              <a:rPr lang="en-US" sz="1000" dirty="0">
                <a:solidFill>
                  <a:schemeClr val="accent1">
                    <a:lumMod val="50000"/>
                  </a:schemeClr>
                </a:solidFill>
                <a:latin typeface="Bodoni MT" panose="02070603080606020203" pitchFamily="18" charset="0"/>
              </a:rPr>
              <a:t>            }</a:t>
            </a:r>
          </a:p>
          <a:p>
            <a:pPr algn="just"/>
            <a:r>
              <a:rPr lang="en-US" sz="1000" dirty="0">
                <a:solidFill>
                  <a:schemeClr val="accent1">
                    <a:lumMod val="50000"/>
                  </a:schemeClr>
                </a:solidFill>
                <a:latin typeface="Bodoni MT" panose="02070603080606020203" pitchFamily="18" charset="0"/>
              </a:rPr>
              <a:t>            Return $service</a:t>
            </a:r>
          </a:p>
          <a:p>
            <a:pPr algn="just"/>
            <a:r>
              <a:rPr lang="en-US" sz="1000" dirty="0">
                <a:solidFill>
                  <a:schemeClr val="accent1">
                    <a:lumMod val="50000"/>
                  </a:schemeClr>
                </a:solidFill>
                <a:latin typeface="Bodoni MT" panose="02070603080606020203" pitchFamily="18" charset="0"/>
              </a:rPr>
              <a:t>        }</a:t>
            </a: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Invoke-command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argumentlist</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ComputerName</a:t>
            </a:r>
            <a:endParaRPr lang="en-US" sz="1000" dirty="0">
              <a:solidFill>
                <a:schemeClr val="accent1">
                  <a:lumMod val="50000"/>
                </a:schemeClr>
              </a:solidFill>
              <a:latin typeface="Bodoni MT" panose="02070603080606020203" pitchFamily="18" charset="0"/>
            </a:endParaRPr>
          </a:p>
        </p:txBody>
      </p:sp>
    </p:spTree>
    <p:extLst>
      <p:ext uri="{BB962C8B-B14F-4D97-AF65-F5344CB8AC3E}">
        <p14:creationId xmlns:p14="http://schemas.microsoft.com/office/powerpoint/2010/main" val="45816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1000"/>
                                        <p:tgtEl>
                                          <p:spTgt spid="6">
                                            <p:txEl>
                                              <p:pRg st="5" end="5"/>
                                            </p:txEl>
                                          </p:spTgt>
                                        </p:tgtEl>
                                      </p:cBhvr>
                                    </p:animEffect>
                                    <p:anim calcmode="lin" valueType="num">
                                      <p:cBhvr>
                                        <p:cTn id="34"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1000"/>
                                        <p:tgtEl>
                                          <p:spTgt spid="6">
                                            <p:txEl>
                                              <p:pRg st="7" end="7"/>
                                            </p:txEl>
                                          </p:spTgt>
                                        </p:tgtEl>
                                      </p:cBhvr>
                                    </p:animEffect>
                                    <p:anim calcmode="lin" valueType="num">
                                      <p:cBhvr>
                                        <p:cTn id="41"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fade">
                                      <p:cBhvr>
                                        <p:cTn id="45" dur="1000"/>
                                        <p:tgtEl>
                                          <p:spTgt spid="6">
                                            <p:txEl>
                                              <p:pRg st="9" end="9"/>
                                            </p:txEl>
                                          </p:spTgt>
                                        </p:tgtEl>
                                      </p:cBhvr>
                                    </p:animEffect>
                                    <p:anim calcmode="lin" valueType="num">
                                      <p:cBhvr>
                                        <p:cTn id="46"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10" end="10"/>
                                            </p:txEl>
                                          </p:spTgt>
                                        </p:tgtEl>
                                        <p:attrNameLst>
                                          <p:attrName>style.visibility</p:attrName>
                                        </p:attrNameLst>
                                      </p:cBhvr>
                                      <p:to>
                                        <p:strVal val="visible"/>
                                      </p:to>
                                    </p:set>
                                    <p:animEffect transition="in" filter="fade">
                                      <p:cBhvr>
                                        <p:cTn id="50" dur="1000"/>
                                        <p:tgtEl>
                                          <p:spTgt spid="6">
                                            <p:txEl>
                                              <p:pRg st="10" end="10"/>
                                            </p:txEl>
                                          </p:spTgt>
                                        </p:tgtEl>
                                      </p:cBhvr>
                                    </p:animEffect>
                                    <p:anim calcmode="lin" valueType="num">
                                      <p:cBhvr>
                                        <p:cTn id="51"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6">
                                            <p:txEl>
                                              <p:pRg st="12" end="12"/>
                                            </p:txEl>
                                          </p:spTgt>
                                        </p:tgtEl>
                                        <p:attrNameLst>
                                          <p:attrName>style.visibility</p:attrName>
                                        </p:attrNameLst>
                                      </p:cBhvr>
                                      <p:to>
                                        <p:strVal val="visible"/>
                                      </p:to>
                                    </p:set>
                                    <p:animEffect transition="in" filter="fade">
                                      <p:cBhvr>
                                        <p:cTn id="60" dur="1000"/>
                                        <p:tgtEl>
                                          <p:spTgt spid="6">
                                            <p:txEl>
                                              <p:pRg st="12" end="12"/>
                                            </p:txEl>
                                          </p:spTgt>
                                        </p:tgtEl>
                                      </p:cBhvr>
                                    </p:animEffect>
                                    <p:anim calcmode="lin" valueType="num">
                                      <p:cBhvr>
                                        <p:cTn id="61"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
                                            <p:txEl>
                                              <p:pRg st="13" end="13"/>
                                            </p:txEl>
                                          </p:spTgt>
                                        </p:tgtEl>
                                        <p:attrNameLst>
                                          <p:attrName>style.visibility</p:attrName>
                                        </p:attrNameLst>
                                      </p:cBhvr>
                                      <p:to>
                                        <p:strVal val="visible"/>
                                      </p:to>
                                    </p:set>
                                    <p:animEffect transition="in" filter="fade">
                                      <p:cBhvr>
                                        <p:cTn id="65" dur="1000"/>
                                        <p:tgtEl>
                                          <p:spTgt spid="6">
                                            <p:txEl>
                                              <p:pRg st="13" end="13"/>
                                            </p:txEl>
                                          </p:spTgt>
                                        </p:tgtEl>
                                      </p:cBhvr>
                                    </p:animEffect>
                                    <p:anim calcmode="lin" valueType="num">
                                      <p:cBhvr>
                                        <p:cTn id="66"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7"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6">
                                            <p:txEl>
                                              <p:pRg st="14" end="14"/>
                                            </p:txEl>
                                          </p:spTgt>
                                        </p:tgtEl>
                                        <p:attrNameLst>
                                          <p:attrName>style.visibility</p:attrName>
                                        </p:attrNameLst>
                                      </p:cBhvr>
                                      <p:to>
                                        <p:strVal val="visible"/>
                                      </p:to>
                                    </p:set>
                                    <p:animEffect transition="in" filter="fade">
                                      <p:cBhvr>
                                        <p:cTn id="70" dur="1000"/>
                                        <p:tgtEl>
                                          <p:spTgt spid="6">
                                            <p:txEl>
                                              <p:pRg st="14" end="14"/>
                                            </p:txEl>
                                          </p:spTgt>
                                        </p:tgtEl>
                                      </p:cBhvr>
                                    </p:animEffect>
                                    <p:anim calcmode="lin" valueType="num">
                                      <p:cBhvr>
                                        <p:cTn id="71"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6">
                                            <p:txEl>
                                              <p:pRg st="15" end="15"/>
                                            </p:txEl>
                                          </p:spTgt>
                                        </p:tgtEl>
                                        <p:attrNameLst>
                                          <p:attrName>style.visibility</p:attrName>
                                        </p:attrNameLst>
                                      </p:cBhvr>
                                      <p:to>
                                        <p:strVal val="visible"/>
                                      </p:to>
                                    </p:set>
                                    <p:animEffect transition="in" filter="fade">
                                      <p:cBhvr>
                                        <p:cTn id="75" dur="1000"/>
                                        <p:tgtEl>
                                          <p:spTgt spid="6">
                                            <p:txEl>
                                              <p:pRg st="15" end="15"/>
                                            </p:txEl>
                                          </p:spTgt>
                                        </p:tgtEl>
                                      </p:cBhvr>
                                    </p:animEffect>
                                    <p:anim calcmode="lin" valueType="num">
                                      <p:cBhvr>
                                        <p:cTn id="76"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77"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6">
                                            <p:txEl>
                                              <p:pRg st="16" end="16"/>
                                            </p:txEl>
                                          </p:spTgt>
                                        </p:tgtEl>
                                        <p:attrNameLst>
                                          <p:attrName>style.visibility</p:attrName>
                                        </p:attrNameLst>
                                      </p:cBhvr>
                                      <p:to>
                                        <p:strVal val="visible"/>
                                      </p:to>
                                    </p:set>
                                    <p:animEffect transition="in" filter="fade">
                                      <p:cBhvr>
                                        <p:cTn id="80" dur="1000"/>
                                        <p:tgtEl>
                                          <p:spTgt spid="6">
                                            <p:txEl>
                                              <p:pRg st="16" end="16"/>
                                            </p:txEl>
                                          </p:spTgt>
                                        </p:tgtEl>
                                      </p:cBhvr>
                                    </p:animEffect>
                                    <p:anim calcmode="lin" valueType="num">
                                      <p:cBhvr>
                                        <p:cTn id="81" dur="1000" fill="hold"/>
                                        <p:tgtEl>
                                          <p:spTgt spid="6">
                                            <p:txEl>
                                              <p:pRg st="16" end="16"/>
                                            </p:txEl>
                                          </p:spTgt>
                                        </p:tgtEl>
                                        <p:attrNameLst>
                                          <p:attrName>ppt_x</p:attrName>
                                        </p:attrNameLst>
                                      </p:cBhvr>
                                      <p:tavLst>
                                        <p:tav tm="0">
                                          <p:val>
                                            <p:strVal val="#ppt_x"/>
                                          </p:val>
                                        </p:tav>
                                        <p:tav tm="100000">
                                          <p:val>
                                            <p:strVal val="#ppt_x"/>
                                          </p:val>
                                        </p:tav>
                                      </p:tavLst>
                                    </p:anim>
                                    <p:anim calcmode="lin" valueType="num">
                                      <p:cBhvr>
                                        <p:cTn id="82" dur="1000" fill="hold"/>
                                        <p:tgtEl>
                                          <p:spTgt spid="6">
                                            <p:txEl>
                                              <p:pRg st="16" end="16"/>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6">
                                            <p:txEl>
                                              <p:pRg st="17" end="17"/>
                                            </p:txEl>
                                          </p:spTgt>
                                        </p:tgtEl>
                                        <p:attrNameLst>
                                          <p:attrName>style.visibility</p:attrName>
                                        </p:attrNameLst>
                                      </p:cBhvr>
                                      <p:to>
                                        <p:strVal val="visible"/>
                                      </p:to>
                                    </p:set>
                                    <p:animEffect transition="in" filter="fade">
                                      <p:cBhvr>
                                        <p:cTn id="85" dur="1000"/>
                                        <p:tgtEl>
                                          <p:spTgt spid="6">
                                            <p:txEl>
                                              <p:pRg st="17" end="17"/>
                                            </p:txEl>
                                          </p:spTgt>
                                        </p:tgtEl>
                                      </p:cBhvr>
                                    </p:animEffect>
                                    <p:anim calcmode="lin" valueType="num">
                                      <p:cBhvr>
                                        <p:cTn id="86" dur="1000" fill="hold"/>
                                        <p:tgtEl>
                                          <p:spTgt spid="6">
                                            <p:txEl>
                                              <p:pRg st="17" end="17"/>
                                            </p:txEl>
                                          </p:spTgt>
                                        </p:tgtEl>
                                        <p:attrNameLst>
                                          <p:attrName>ppt_x</p:attrName>
                                        </p:attrNameLst>
                                      </p:cBhvr>
                                      <p:tavLst>
                                        <p:tav tm="0">
                                          <p:val>
                                            <p:strVal val="#ppt_x"/>
                                          </p:val>
                                        </p:tav>
                                        <p:tav tm="100000">
                                          <p:val>
                                            <p:strVal val="#ppt_x"/>
                                          </p:val>
                                        </p:tav>
                                      </p:tavLst>
                                    </p:anim>
                                    <p:anim calcmode="lin" valueType="num">
                                      <p:cBhvr>
                                        <p:cTn id="87" dur="1000" fill="hold"/>
                                        <p:tgtEl>
                                          <p:spTgt spid="6">
                                            <p:txEl>
                                              <p:pRg st="17" end="17"/>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6">
                                            <p:txEl>
                                              <p:pRg st="18" end="18"/>
                                            </p:txEl>
                                          </p:spTgt>
                                        </p:tgtEl>
                                        <p:attrNameLst>
                                          <p:attrName>style.visibility</p:attrName>
                                        </p:attrNameLst>
                                      </p:cBhvr>
                                      <p:to>
                                        <p:strVal val="visible"/>
                                      </p:to>
                                    </p:set>
                                    <p:animEffect transition="in" filter="fade">
                                      <p:cBhvr>
                                        <p:cTn id="90" dur="1000"/>
                                        <p:tgtEl>
                                          <p:spTgt spid="6">
                                            <p:txEl>
                                              <p:pRg st="18" end="18"/>
                                            </p:txEl>
                                          </p:spTgt>
                                        </p:tgtEl>
                                      </p:cBhvr>
                                    </p:animEffect>
                                    <p:anim calcmode="lin" valueType="num">
                                      <p:cBhvr>
                                        <p:cTn id="91" dur="1000" fill="hold"/>
                                        <p:tgtEl>
                                          <p:spTgt spid="6">
                                            <p:txEl>
                                              <p:pRg st="18" end="18"/>
                                            </p:txEl>
                                          </p:spTgt>
                                        </p:tgtEl>
                                        <p:attrNameLst>
                                          <p:attrName>ppt_x</p:attrName>
                                        </p:attrNameLst>
                                      </p:cBhvr>
                                      <p:tavLst>
                                        <p:tav tm="0">
                                          <p:val>
                                            <p:strVal val="#ppt_x"/>
                                          </p:val>
                                        </p:tav>
                                        <p:tav tm="100000">
                                          <p:val>
                                            <p:strVal val="#ppt_x"/>
                                          </p:val>
                                        </p:tav>
                                      </p:tavLst>
                                    </p:anim>
                                    <p:anim calcmode="lin" valueType="num">
                                      <p:cBhvr>
                                        <p:cTn id="92" dur="1000" fill="hold"/>
                                        <p:tgtEl>
                                          <p:spTgt spid="6">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6">
                                            <p:txEl>
                                              <p:pRg st="20" end="20"/>
                                            </p:txEl>
                                          </p:spTgt>
                                        </p:tgtEl>
                                        <p:attrNameLst>
                                          <p:attrName>style.visibility</p:attrName>
                                        </p:attrNameLst>
                                      </p:cBhvr>
                                      <p:to>
                                        <p:strVal val="visible"/>
                                      </p:to>
                                    </p:set>
                                    <p:animEffect transition="in" filter="fade">
                                      <p:cBhvr>
                                        <p:cTn id="97" dur="1000"/>
                                        <p:tgtEl>
                                          <p:spTgt spid="6">
                                            <p:txEl>
                                              <p:pRg st="20" end="20"/>
                                            </p:txEl>
                                          </p:spTgt>
                                        </p:tgtEl>
                                      </p:cBhvr>
                                    </p:animEffect>
                                    <p:anim calcmode="lin" valueType="num">
                                      <p:cBhvr>
                                        <p:cTn id="98" dur="1000" fill="hold"/>
                                        <p:tgtEl>
                                          <p:spTgt spid="6">
                                            <p:txEl>
                                              <p:pRg st="20" end="20"/>
                                            </p:txEl>
                                          </p:spTgt>
                                        </p:tgtEl>
                                        <p:attrNameLst>
                                          <p:attrName>ppt_x</p:attrName>
                                        </p:attrNameLst>
                                      </p:cBhvr>
                                      <p:tavLst>
                                        <p:tav tm="0">
                                          <p:val>
                                            <p:strVal val="#ppt_x"/>
                                          </p:val>
                                        </p:tav>
                                        <p:tav tm="100000">
                                          <p:val>
                                            <p:strVal val="#ppt_x"/>
                                          </p:val>
                                        </p:tav>
                                      </p:tavLst>
                                    </p:anim>
                                    <p:anim calcmode="lin" valueType="num">
                                      <p:cBhvr>
                                        <p:cTn id="99" dur="1000" fill="hold"/>
                                        <p:tgtEl>
                                          <p:spTgt spid="6">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a:t>
            </a:r>
            <a:r>
              <a:rPr lang="en-US" dirty="0">
                <a:solidFill>
                  <a:schemeClr val="accent1"/>
                </a:solidFill>
                <a:latin typeface="+mj-lt"/>
                <a:ea typeface="+mj-ea"/>
                <a:cs typeface="+mj-cs"/>
              </a:rPr>
              <a:t>c</a:t>
            </a:r>
            <a:r>
              <a:rPr lang="en-US" sz="2000" dirty="0">
                <a:solidFill>
                  <a:schemeClr val="accent1"/>
                </a:solidFill>
                <a:latin typeface="+mj-lt"/>
                <a:ea typeface="+mj-ea"/>
                <a:cs typeface="+mj-cs"/>
              </a:rPr>
              <a:t>alculated properties and formatting</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One of the biggest advantage of using PowerShell as a Scripting language is its use of objects. Since everything in PowerShell is an object, from the output, rather than parsing strings, we can take advantage of structured data by calling its properties. However, property names and values are not always like in the way, we might be looking for. PowerShell can dynamically change property name and values coming from the cmdlet using Select-Object.</a:t>
            </a:r>
          </a:p>
          <a:p>
            <a:pPr algn="just"/>
            <a:endParaRPr lang="en-US" sz="1200" dirty="0">
              <a:solidFill>
                <a:schemeClr val="accent1">
                  <a:lumMod val="50000"/>
                </a:schemeClr>
              </a:solidFill>
              <a:latin typeface="Garamond" panose="02020404030301010803" pitchFamily="18" charset="0"/>
            </a:endParaRPr>
          </a:p>
          <a:p>
            <a:pPr algn="just"/>
            <a:r>
              <a:rPr lang="en-US" sz="1100" dirty="0">
                <a:solidFill>
                  <a:schemeClr val="accent1">
                    <a:lumMod val="50000"/>
                  </a:schemeClr>
                </a:solidFill>
                <a:latin typeface="Bodoni MT" panose="02070603080606020203" pitchFamily="18" charset="0"/>
                <a:cs typeface="Times New Roman" panose="02020603050405020304" pitchFamily="18" charset="0"/>
              </a:rPr>
              <a:t>Get-Process | Select-Object Name, CPU, @{Name="Memory (MB)";Expression={$_.PM/1MB}} </a:t>
            </a:r>
          </a:p>
          <a:p>
            <a:pPr algn="just"/>
            <a:endParaRPr lang="en-US" sz="1100" dirty="0">
              <a:solidFill>
                <a:schemeClr val="accent1">
                  <a:lumMod val="50000"/>
                </a:schemeClr>
              </a:solidFill>
              <a:latin typeface="Bodoni MT" panose="02070603080606020203" pitchFamily="18" charset="0"/>
              <a:cs typeface="Times New Roman" panose="02020603050405020304" pitchFamily="18" charset="0"/>
            </a:endParaRPr>
          </a:p>
          <a:p>
            <a:pPr algn="just"/>
            <a:r>
              <a:rPr lang="en-US" sz="1100" dirty="0">
                <a:solidFill>
                  <a:schemeClr val="accent1">
                    <a:lumMod val="50000"/>
                  </a:schemeClr>
                </a:solidFill>
                <a:latin typeface="Bodoni MT" panose="02070603080606020203" pitchFamily="18" charset="0"/>
                <a:cs typeface="Times New Roman" panose="02020603050405020304" pitchFamily="18" charset="0"/>
              </a:rPr>
              <a:t>Get-</a:t>
            </a:r>
            <a:r>
              <a:rPr lang="en-US" sz="1100" dirty="0" err="1">
                <a:solidFill>
                  <a:schemeClr val="accent1">
                    <a:lumMod val="50000"/>
                  </a:schemeClr>
                </a:solidFill>
                <a:latin typeface="Bodoni MT" panose="02070603080606020203" pitchFamily="18" charset="0"/>
                <a:cs typeface="Times New Roman" panose="02020603050405020304" pitchFamily="18" charset="0"/>
              </a:rPr>
              <a:t>ChildItem</a:t>
            </a:r>
            <a:r>
              <a:rPr lang="en-US" sz="1100" dirty="0">
                <a:solidFill>
                  <a:schemeClr val="accent1">
                    <a:lumMod val="50000"/>
                  </a:schemeClr>
                </a:solidFill>
                <a:latin typeface="Bodoni MT" panose="02070603080606020203" pitchFamily="18" charset="0"/>
                <a:cs typeface="Times New Roman" panose="02020603050405020304" pitchFamily="18" charset="0"/>
              </a:rPr>
              <a:t> | Select-Object Name, Parent, </a:t>
            </a:r>
            <a:r>
              <a:rPr lang="en-US" sz="1100" dirty="0" err="1">
                <a:solidFill>
                  <a:schemeClr val="accent1">
                    <a:lumMod val="50000"/>
                  </a:schemeClr>
                </a:solidFill>
                <a:latin typeface="Bodoni MT" panose="02070603080606020203" pitchFamily="18" charset="0"/>
                <a:cs typeface="Times New Roman" panose="02020603050405020304" pitchFamily="18" charset="0"/>
              </a:rPr>
              <a:t>FullName</a:t>
            </a:r>
            <a:r>
              <a:rPr lang="en-US" sz="1100" dirty="0">
                <a:solidFill>
                  <a:schemeClr val="accent1">
                    <a:lumMod val="50000"/>
                  </a:schemeClr>
                </a:solidFill>
                <a:latin typeface="Bodoni MT" panose="02070603080606020203" pitchFamily="18" charset="0"/>
                <a:cs typeface="Times New Roman" panose="02020603050405020304" pitchFamily="18" charset="0"/>
              </a:rPr>
              <a:t>, Extension, </a:t>
            </a:r>
            <a:r>
              <a:rPr lang="en-US" sz="1100" dirty="0" err="1">
                <a:solidFill>
                  <a:schemeClr val="accent1">
                    <a:lumMod val="50000"/>
                  </a:schemeClr>
                </a:solidFill>
                <a:latin typeface="Bodoni MT" panose="02070603080606020203" pitchFamily="18" charset="0"/>
                <a:cs typeface="Times New Roman" panose="02020603050405020304" pitchFamily="18" charset="0"/>
              </a:rPr>
              <a:t>CreationTime</a:t>
            </a:r>
            <a:r>
              <a:rPr lang="en-US" sz="1100" dirty="0">
                <a:solidFill>
                  <a:schemeClr val="accent1">
                    <a:lumMod val="50000"/>
                  </a:schemeClr>
                </a:solidFill>
                <a:latin typeface="Bodoni MT" panose="02070603080606020203" pitchFamily="18" charset="0"/>
                <a:cs typeface="Times New Roman" panose="02020603050405020304" pitchFamily="18" charset="0"/>
              </a:rPr>
              <a:t>, </a:t>
            </a:r>
            <a:r>
              <a:rPr lang="en-US" sz="1100" dirty="0" err="1">
                <a:solidFill>
                  <a:schemeClr val="accent1">
                    <a:lumMod val="50000"/>
                  </a:schemeClr>
                </a:solidFill>
                <a:latin typeface="Bodoni MT" panose="02070603080606020203" pitchFamily="18" charset="0"/>
                <a:cs typeface="Times New Roman" panose="02020603050405020304" pitchFamily="18" charset="0"/>
              </a:rPr>
              <a:t>LastWriteTime</a:t>
            </a:r>
            <a:r>
              <a:rPr lang="en-US" sz="1100" dirty="0">
                <a:solidFill>
                  <a:schemeClr val="accent1">
                    <a:lumMod val="50000"/>
                  </a:schemeClr>
                </a:solidFill>
                <a:latin typeface="Bodoni MT" panose="02070603080606020203" pitchFamily="18" charset="0"/>
                <a:cs typeface="Times New Roman" panose="02020603050405020304" pitchFamily="18" charset="0"/>
              </a:rPr>
              <a:t>, @{Name="Age";Expression={"$(($_.LastWriteTime - $_.</a:t>
            </a:r>
            <a:r>
              <a:rPr lang="en-US" sz="1100" dirty="0" err="1">
                <a:solidFill>
                  <a:schemeClr val="accent1">
                    <a:lumMod val="50000"/>
                  </a:schemeClr>
                </a:solidFill>
                <a:latin typeface="Bodoni MT" panose="02070603080606020203" pitchFamily="18" charset="0"/>
                <a:cs typeface="Times New Roman" panose="02020603050405020304" pitchFamily="18" charset="0"/>
              </a:rPr>
              <a:t>CreationTime</a:t>
            </a:r>
            <a:r>
              <a:rPr lang="en-US" sz="1100" dirty="0">
                <a:solidFill>
                  <a:schemeClr val="accent1">
                    <a:lumMod val="50000"/>
                  </a:schemeClr>
                </a:solidFill>
                <a:latin typeface="Bodoni MT" panose="02070603080606020203" pitchFamily="18" charset="0"/>
                <a:cs typeface="Times New Roman" panose="02020603050405020304" pitchFamily="18" charset="0"/>
              </a:rPr>
              <a:t>).days) days $(($_.</a:t>
            </a:r>
            <a:r>
              <a:rPr lang="en-US" sz="1100" dirty="0" err="1">
                <a:solidFill>
                  <a:schemeClr val="accent1">
                    <a:lumMod val="50000"/>
                  </a:schemeClr>
                </a:solidFill>
                <a:latin typeface="Bodoni MT" panose="02070603080606020203" pitchFamily="18" charset="0"/>
                <a:cs typeface="Times New Roman" panose="02020603050405020304" pitchFamily="18" charset="0"/>
              </a:rPr>
              <a:t>LastWriteTime</a:t>
            </a:r>
            <a:r>
              <a:rPr lang="en-US" sz="1100" dirty="0">
                <a:solidFill>
                  <a:schemeClr val="accent1">
                    <a:lumMod val="50000"/>
                  </a:schemeClr>
                </a:solidFill>
                <a:latin typeface="Bodoni MT" panose="02070603080606020203" pitchFamily="18" charset="0"/>
                <a:cs typeface="Times New Roman" panose="02020603050405020304" pitchFamily="18" charset="0"/>
              </a:rPr>
              <a:t> - $_.</a:t>
            </a:r>
            <a:r>
              <a:rPr lang="en-US" sz="1100" dirty="0" err="1">
                <a:solidFill>
                  <a:schemeClr val="accent1">
                    <a:lumMod val="50000"/>
                  </a:schemeClr>
                </a:solidFill>
                <a:latin typeface="Bodoni MT" panose="02070603080606020203" pitchFamily="18" charset="0"/>
                <a:cs typeface="Times New Roman" panose="02020603050405020304" pitchFamily="18" charset="0"/>
              </a:rPr>
              <a:t>CreationTime</a:t>
            </a:r>
            <a:r>
              <a:rPr lang="en-US" sz="1100" dirty="0">
                <a:solidFill>
                  <a:schemeClr val="accent1">
                    <a:lumMod val="50000"/>
                  </a:schemeClr>
                </a:solidFill>
                <a:latin typeface="Bodoni MT" panose="02070603080606020203" pitchFamily="18" charset="0"/>
                <a:cs typeface="Times New Roman" panose="02020603050405020304" pitchFamily="18" charset="0"/>
              </a:rPr>
              <a:t>).hours) hours"}}, @{N="Size";e={[math]::Round($_.Length/1kb)}}| Sort-Object Size -Descending</a:t>
            </a:r>
          </a:p>
          <a:p>
            <a:pPr algn="just"/>
            <a:endParaRPr lang="en-US" sz="1100" dirty="0">
              <a:solidFill>
                <a:schemeClr val="accent1">
                  <a:lumMod val="50000"/>
                </a:schemeClr>
              </a:solidFill>
              <a:latin typeface="Bodoni MT" panose="02070603080606020203" pitchFamily="18" charset="0"/>
              <a:cs typeface="Times New Roman" panose="02020603050405020304"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It’s not the case that you can only modify the existing properties, but you can add own properties found basis some expression or some string as well.</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Format-Table</a:t>
            </a:r>
          </a:p>
          <a:p>
            <a:pPr algn="just"/>
            <a:r>
              <a:rPr lang="en-US" sz="1200" b="1" dirty="0">
                <a:solidFill>
                  <a:schemeClr val="accent1">
                    <a:lumMod val="50000"/>
                  </a:schemeClr>
                </a:solidFill>
                <a:latin typeface="Garamond" panose="02020404030301010803" pitchFamily="18" charset="0"/>
              </a:rPr>
              <a:t>Format-List</a:t>
            </a:r>
          </a:p>
        </p:txBody>
      </p:sp>
    </p:spTree>
    <p:extLst>
      <p:ext uri="{BB962C8B-B14F-4D97-AF65-F5344CB8AC3E}">
        <p14:creationId xmlns:p14="http://schemas.microsoft.com/office/powerpoint/2010/main" val="1460600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1000"/>
                                        <p:tgtEl>
                                          <p:spTgt spid="6">
                                            <p:txEl>
                                              <p:pRg st="7" end="7"/>
                                            </p:txEl>
                                          </p:spTgt>
                                        </p:tgtEl>
                                      </p:cBhvr>
                                    </p:animEffect>
                                    <p:anim calcmode="lin" valueType="num">
                                      <p:cBhvr>
                                        <p:cTn id="2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1000"/>
                                        <p:tgtEl>
                                          <p:spTgt spid="6">
                                            <p:txEl>
                                              <p:pRg st="9" end="9"/>
                                            </p:txEl>
                                          </p:spTgt>
                                        </p:tgtEl>
                                      </p:cBhvr>
                                    </p:animEffect>
                                    <p:anim calcmode="lin" valueType="num">
                                      <p:cBhvr>
                                        <p:cTn id="3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1000"/>
                                        <p:tgtEl>
                                          <p:spTgt spid="6">
                                            <p:txEl>
                                              <p:pRg st="10" end="10"/>
                                            </p:txEl>
                                          </p:spTgt>
                                        </p:tgtEl>
                                      </p:cBhvr>
                                    </p:animEffect>
                                    <p:anim calcmode="lin" valueType="num">
                                      <p:cBhvr>
                                        <p:cTn id="3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Input/Output Export/Import</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One of the way to get the output as file from PowerShell is </a:t>
            </a:r>
            <a:r>
              <a:rPr lang="en-US" sz="1200" b="1" dirty="0">
                <a:solidFill>
                  <a:schemeClr val="accent1">
                    <a:lumMod val="50000"/>
                  </a:schemeClr>
                </a:solidFill>
                <a:latin typeface="Garamond" panose="02020404030301010803" pitchFamily="18" charset="0"/>
              </a:rPr>
              <a:t>Export-csv.</a:t>
            </a:r>
          </a:p>
          <a:p>
            <a:pPr algn="just"/>
            <a:endParaRPr lang="en-US" sz="1200" b="1" dirty="0">
              <a:solidFill>
                <a:schemeClr val="accent1">
                  <a:lumMod val="50000"/>
                </a:schemeClr>
              </a:solidFill>
              <a:latin typeface="Garamond" panose="02020404030301010803" pitchFamily="18" charset="0"/>
            </a:endParaRPr>
          </a:p>
          <a:p>
            <a:r>
              <a:rPr lang="en-US" sz="1200" dirty="0">
                <a:solidFill>
                  <a:schemeClr val="accent1">
                    <a:lumMod val="50000"/>
                  </a:schemeClr>
                </a:solidFill>
                <a:latin typeface="Bodoni MT" panose="02070603080606020203" pitchFamily="18" charset="0"/>
              </a:rPr>
              <a:t>Get-</a:t>
            </a:r>
            <a:r>
              <a:rPr lang="en-US" sz="1200" dirty="0" err="1">
                <a:solidFill>
                  <a:schemeClr val="accent1">
                    <a:lumMod val="50000"/>
                  </a:schemeClr>
                </a:solidFill>
                <a:latin typeface="Bodoni MT" panose="02070603080606020203" pitchFamily="18" charset="0"/>
              </a:rPr>
              <a:t>ADUser</a:t>
            </a:r>
            <a:r>
              <a:rPr lang="en-US" sz="1200" dirty="0">
                <a:solidFill>
                  <a:schemeClr val="accent1">
                    <a:lumMod val="50000"/>
                  </a:schemeClr>
                </a:solidFill>
                <a:latin typeface="Bodoni MT" panose="02070603080606020203" pitchFamily="18" charset="0"/>
              </a:rPr>
              <a:t> –filter * -Properties Manager, </a:t>
            </a:r>
            <a:r>
              <a:rPr lang="en-US" sz="1200" dirty="0" err="1">
                <a:solidFill>
                  <a:schemeClr val="accent1">
                    <a:lumMod val="50000"/>
                  </a:schemeClr>
                </a:solidFill>
                <a:latin typeface="Bodoni MT" panose="02070603080606020203" pitchFamily="18" charset="0"/>
              </a:rPr>
              <a:t>ProxyAdresses</a:t>
            </a:r>
            <a:r>
              <a:rPr lang="en-US" sz="1200" dirty="0">
                <a:solidFill>
                  <a:schemeClr val="accent1">
                    <a:lumMod val="50000"/>
                  </a:schemeClr>
                </a:solidFill>
                <a:latin typeface="Bodoni MT" panose="02070603080606020203" pitchFamily="18" charset="0"/>
              </a:rPr>
              <a:t> | Select-Object </a:t>
            </a:r>
            <a:r>
              <a:rPr lang="en-US" sz="1200" dirty="0" err="1">
                <a:solidFill>
                  <a:schemeClr val="accent1">
                    <a:lumMod val="50000"/>
                  </a:schemeClr>
                </a:solidFill>
                <a:latin typeface="Bodoni MT" panose="02070603080606020203" pitchFamily="18" charset="0"/>
              </a:rPr>
              <a:t>SamAccountName</a:t>
            </a:r>
            <a:r>
              <a:rPr lang="en-US" sz="1200" dirty="0">
                <a:solidFill>
                  <a:schemeClr val="accent1">
                    <a:lumMod val="50000"/>
                  </a:schemeClr>
                </a:solidFill>
                <a:latin typeface="Bodoni MT" panose="02070603080606020203" pitchFamily="18" charset="0"/>
              </a:rPr>
              <a:t>, Enabled, </a:t>
            </a:r>
            <a:r>
              <a:rPr lang="en-US" sz="1200" dirty="0" err="1">
                <a:solidFill>
                  <a:schemeClr val="accent1">
                    <a:lumMod val="50000"/>
                  </a:schemeClr>
                </a:solidFill>
                <a:latin typeface="Bodoni MT" panose="02070603080606020203" pitchFamily="18" charset="0"/>
              </a:rPr>
              <a:t>WhenCreated</a:t>
            </a:r>
            <a:r>
              <a:rPr lang="en-US" sz="1200" dirty="0">
                <a:solidFill>
                  <a:schemeClr val="accent1">
                    <a:lumMod val="50000"/>
                  </a:schemeClr>
                </a:solidFill>
                <a:latin typeface="Bodoni MT" panose="02070603080606020203" pitchFamily="18" charset="0"/>
              </a:rPr>
              <a:t>, @{l=“Manager”;e={$_.Manager.Split(“,”).Split(“=”)[1]}}, @{l=“ProxyAddresses”;e={$_.proxyAddresses –join “,”}} | Export-csv –</a:t>
            </a:r>
            <a:r>
              <a:rPr lang="en-US" sz="1200" dirty="0" err="1">
                <a:solidFill>
                  <a:schemeClr val="accent1">
                    <a:lumMod val="50000"/>
                  </a:schemeClr>
                </a:solidFill>
                <a:latin typeface="Bodoni MT" panose="02070603080606020203" pitchFamily="18" charset="0"/>
              </a:rPr>
              <a:t>NoTypeInformation</a:t>
            </a:r>
            <a:r>
              <a:rPr lang="en-US" sz="1200" dirty="0">
                <a:solidFill>
                  <a:schemeClr val="accent1">
                    <a:lumMod val="50000"/>
                  </a:schemeClr>
                </a:solidFill>
                <a:latin typeface="Bodoni MT" panose="02070603080606020203" pitchFamily="18" charset="0"/>
              </a:rPr>
              <a:t> c:\temp\Report.csv</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By default, it’s comma separated, but you can use any other delimiter as well like below:</a:t>
            </a:r>
          </a:p>
          <a:p>
            <a:pPr algn="just"/>
            <a:endParaRPr lang="en-US" sz="1200" dirty="0">
              <a:solidFill>
                <a:schemeClr val="accent1">
                  <a:lumMod val="50000"/>
                </a:schemeClr>
              </a:solidFill>
              <a:latin typeface="Garamond" panose="02020404030301010803" pitchFamily="18" charset="0"/>
            </a:endParaRPr>
          </a:p>
          <a:p>
            <a:pPr algn="just"/>
            <a:r>
              <a:rPr lang="en-US" sz="1100" dirty="0">
                <a:solidFill>
                  <a:schemeClr val="accent1">
                    <a:lumMod val="50000"/>
                  </a:schemeClr>
                </a:solidFill>
                <a:latin typeface="Bodoni MT" panose="02070603080606020203" pitchFamily="18" charset="0"/>
              </a:rPr>
              <a:t>Get-</a:t>
            </a:r>
            <a:r>
              <a:rPr lang="en-US" sz="1100" dirty="0" err="1">
                <a:solidFill>
                  <a:schemeClr val="accent1">
                    <a:lumMod val="50000"/>
                  </a:schemeClr>
                </a:solidFill>
                <a:latin typeface="Bodoni MT" panose="02070603080606020203" pitchFamily="18" charset="0"/>
              </a:rPr>
              <a:t>ADUser</a:t>
            </a:r>
            <a:r>
              <a:rPr lang="en-US" sz="1100" dirty="0">
                <a:solidFill>
                  <a:schemeClr val="accent1">
                    <a:lumMod val="50000"/>
                  </a:schemeClr>
                </a:solidFill>
                <a:latin typeface="Bodoni MT" panose="02070603080606020203" pitchFamily="18" charset="0"/>
              </a:rPr>
              <a:t> –Filter * | Select-Object Name, </a:t>
            </a:r>
            <a:r>
              <a:rPr lang="en-US" sz="1100" dirty="0" err="1">
                <a:solidFill>
                  <a:schemeClr val="accent1">
                    <a:lumMod val="50000"/>
                  </a:schemeClr>
                </a:solidFill>
                <a:latin typeface="Bodoni MT" panose="02070603080606020203" pitchFamily="18" charset="0"/>
              </a:rPr>
              <a:t>SamAccountName</a:t>
            </a:r>
            <a:r>
              <a:rPr lang="en-US" sz="1100" dirty="0">
                <a:solidFill>
                  <a:schemeClr val="accent1">
                    <a:lumMod val="50000"/>
                  </a:schemeClr>
                </a:solidFill>
                <a:latin typeface="Bodoni MT" panose="02070603080606020203" pitchFamily="18" charset="0"/>
              </a:rPr>
              <a:t>, Enabled | Export-csv –</a:t>
            </a:r>
            <a:r>
              <a:rPr lang="en-US" sz="1100" dirty="0" err="1">
                <a:solidFill>
                  <a:schemeClr val="accent1">
                    <a:lumMod val="50000"/>
                  </a:schemeClr>
                </a:solidFill>
                <a:latin typeface="Bodoni MT" panose="02070603080606020203" pitchFamily="18" charset="0"/>
              </a:rPr>
              <a:t>nti</a:t>
            </a:r>
            <a:r>
              <a:rPr lang="en-US" sz="1100" dirty="0">
                <a:solidFill>
                  <a:schemeClr val="accent1">
                    <a:lumMod val="50000"/>
                  </a:schemeClr>
                </a:solidFill>
                <a:latin typeface="Bodoni MT" panose="02070603080606020203" pitchFamily="18" charset="0"/>
              </a:rPr>
              <a:t> –delimiter “;”</a:t>
            </a:r>
          </a:p>
          <a:p>
            <a:pPr algn="just"/>
            <a:endParaRPr lang="en-US" sz="1100" dirty="0">
              <a:solidFill>
                <a:schemeClr val="accent1">
                  <a:lumMod val="50000"/>
                </a:schemeClr>
              </a:solidFill>
              <a:latin typeface="Bodoni MT" panose="02070603080606020203" pitchFamily="18" charset="0"/>
            </a:endParaRPr>
          </a:p>
          <a:p>
            <a:pPr algn="just"/>
            <a:r>
              <a:rPr lang="en-US" sz="1100" dirty="0">
                <a:solidFill>
                  <a:schemeClr val="accent1">
                    <a:lumMod val="50000"/>
                  </a:schemeClr>
                </a:solidFill>
                <a:latin typeface="Bodoni MT" panose="02070603080606020203" pitchFamily="18" charset="0"/>
              </a:rPr>
              <a:t>Get-</a:t>
            </a:r>
            <a:r>
              <a:rPr lang="en-US" sz="1100" dirty="0" err="1">
                <a:solidFill>
                  <a:schemeClr val="accent1">
                    <a:lumMod val="50000"/>
                  </a:schemeClr>
                </a:solidFill>
                <a:latin typeface="Bodoni MT" panose="02070603080606020203" pitchFamily="18" charset="0"/>
              </a:rPr>
              <a:t>ADUser</a:t>
            </a:r>
            <a:r>
              <a:rPr lang="en-US" sz="1100" dirty="0">
                <a:solidFill>
                  <a:schemeClr val="accent1">
                    <a:lumMod val="50000"/>
                  </a:schemeClr>
                </a:solidFill>
                <a:latin typeface="Bodoni MT" panose="02070603080606020203" pitchFamily="18" charset="0"/>
              </a:rPr>
              <a:t> –Filter * | Select-Object Name, Enabled | Export-csv –</a:t>
            </a:r>
            <a:r>
              <a:rPr lang="en-US" sz="1100" dirty="0" err="1">
                <a:solidFill>
                  <a:schemeClr val="accent1">
                    <a:lumMod val="50000"/>
                  </a:schemeClr>
                </a:solidFill>
                <a:latin typeface="Bodoni MT" panose="02070603080606020203" pitchFamily="18" charset="0"/>
              </a:rPr>
              <a:t>nti</a:t>
            </a:r>
            <a:r>
              <a:rPr lang="en-US" sz="1100" dirty="0">
                <a:solidFill>
                  <a:schemeClr val="accent1">
                    <a:lumMod val="50000"/>
                  </a:schemeClr>
                </a:solidFill>
                <a:latin typeface="Bodoni MT" panose="02070603080606020203" pitchFamily="18" charset="0"/>
              </a:rPr>
              <a:t> –delimiter “;” -append</a:t>
            </a:r>
          </a:p>
          <a:p>
            <a:pPr algn="just"/>
            <a:endParaRPr lang="en-US" sz="1100" dirty="0">
              <a:solidFill>
                <a:schemeClr val="accent1">
                  <a:lumMod val="50000"/>
                </a:schemeClr>
              </a:solidFill>
              <a:latin typeface="Bodoni MT" panose="020706030806060202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Same way, you can take data from a csv file and convert that to a PowerShell table.</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Bodoni MT" panose="02070603080606020203" pitchFamily="18" charset="0"/>
              </a:rPr>
              <a:t>Import-Csv c:\temp\Report.csv</a:t>
            </a:r>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b="1"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169835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1000"/>
                                        <p:tgtEl>
                                          <p:spTgt spid="6">
                                            <p:txEl>
                                              <p:pRg st="6" end="6"/>
                                            </p:txEl>
                                          </p:spTgt>
                                        </p:tgtEl>
                                      </p:cBhvr>
                                    </p:animEffect>
                                    <p:anim calcmode="lin" valueType="num">
                                      <p:cBhvr>
                                        <p:cTn id="2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1000"/>
                                        <p:tgtEl>
                                          <p:spTgt spid="6">
                                            <p:txEl>
                                              <p:pRg st="8" end="8"/>
                                            </p:txEl>
                                          </p:spTgt>
                                        </p:tgtEl>
                                      </p:cBhvr>
                                    </p:animEffect>
                                    <p:anim calcmode="lin" valueType="num">
                                      <p:cBhvr>
                                        <p:cTn id="3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1000"/>
                                        <p:tgtEl>
                                          <p:spTgt spid="6">
                                            <p:txEl>
                                              <p:pRg st="11" end="11"/>
                                            </p:txEl>
                                          </p:spTgt>
                                        </p:tgtEl>
                                      </p:cBhvr>
                                    </p:animEffect>
                                    <p:anim calcmode="lin" valueType="num">
                                      <p:cBhvr>
                                        <p:cTn id="41"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1000"/>
                                        <p:tgtEl>
                                          <p:spTgt spid="6">
                                            <p:txEl>
                                              <p:pRg st="13" end="13"/>
                                            </p:txEl>
                                          </p:spTgt>
                                        </p:tgtEl>
                                      </p:cBhvr>
                                    </p:animEffect>
                                    <p:anim calcmode="lin" valueType="num">
                                      <p:cBhvr>
                                        <p:cTn id="46"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schedule tasks</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14205"/>
            <a:ext cx="6629400" cy="3978226"/>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has two types of Scheduling options: </a:t>
            </a:r>
          </a:p>
          <a:p>
            <a:pPr algn="just"/>
            <a:r>
              <a:rPr lang="en-US" sz="1000" b="1" dirty="0">
                <a:solidFill>
                  <a:schemeClr val="accent1">
                    <a:lumMod val="50000"/>
                  </a:schemeClr>
                </a:solidFill>
                <a:latin typeface="Bodoni MT" panose="02070603080606020203" pitchFamily="18" charset="0"/>
              </a:rPr>
              <a:t>Register-</a:t>
            </a:r>
            <a:r>
              <a:rPr lang="en-US" sz="1000" b="1" dirty="0" err="1">
                <a:solidFill>
                  <a:schemeClr val="accent1">
                    <a:lumMod val="50000"/>
                  </a:schemeClr>
                </a:solidFill>
                <a:latin typeface="Bodoni MT" panose="02070603080606020203" pitchFamily="18" charset="0"/>
              </a:rPr>
              <a:t>ScheduledTask</a:t>
            </a:r>
            <a:r>
              <a:rPr lang="en-US" sz="1200" dirty="0">
                <a:solidFill>
                  <a:schemeClr val="accent1">
                    <a:lumMod val="50000"/>
                  </a:schemeClr>
                </a:solidFill>
                <a:latin typeface="Garamond" panose="02020404030301010803" pitchFamily="18" charset="0"/>
              </a:rPr>
              <a:t> and </a:t>
            </a:r>
            <a:r>
              <a:rPr lang="en-US" sz="1000" b="1" dirty="0">
                <a:solidFill>
                  <a:schemeClr val="accent1">
                    <a:lumMod val="50000"/>
                  </a:schemeClr>
                </a:solidFill>
                <a:latin typeface="Bodoni MT" panose="02070603080606020203" pitchFamily="18" charset="0"/>
              </a:rPr>
              <a:t>Register-</a:t>
            </a:r>
            <a:r>
              <a:rPr lang="en-US" sz="1000" b="1" dirty="0" err="1">
                <a:solidFill>
                  <a:schemeClr val="accent1">
                    <a:lumMod val="50000"/>
                  </a:schemeClr>
                </a:solidFill>
                <a:latin typeface="Bodoni MT" panose="02070603080606020203" pitchFamily="18" charset="0"/>
              </a:rPr>
              <a:t>ScheduledJob</a:t>
            </a:r>
            <a:endParaRPr lang="en-US" sz="1000" b="1" dirty="0">
              <a:solidFill>
                <a:schemeClr val="accent1">
                  <a:lumMod val="50000"/>
                </a:schemeClr>
              </a:solidFill>
              <a:latin typeface="Bodoni MT" panose="02070603080606020203" pitchFamily="18" charset="0"/>
            </a:endParaRPr>
          </a:p>
          <a:p>
            <a:pPr algn="just"/>
            <a:endParaRPr lang="en-US" sz="1000" b="1"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Both the options are almost the same thing with similar parameters and if we go in deep then only difference is Scheduled Task is Windows thing while Scheduled Job is exclusive PowerShell thing mostly managed on command line.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dirty="0">
              <a:solidFill>
                <a:srgbClr val="0596FF">
                  <a:lumMod val="50000"/>
                </a:srgbClr>
              </a:solidFill>
              <a:latin typeface="Garamond" panose="02020404030301010803" pitchFamily="18" charset="0"/>
            </a:endParaRPr>
          </a:p>
          <a:p>
            <a:r>
              <a:rPr lang="en-IN" sz="1000" dirty="0">
                <a:latin typeface="Bodoni MT" panose="02070603080606020203" pitchFamily="18" charset="0"/>
              </a:rPr>
              <a:t>$</a:t>
            </a:r>
            <a:r>
              <a:rPr lang="en-IN" sz="1000" dirty="0" err="1">
                <a:latin typeface="Bodoni MT" panose="02070603080606020203" pitchFamily="18" charset="0"/>
              </a:rPr>
              <a:t>taskTrigger</a:t>
            </a:r>
            <a:r>
              <a:rPr lang="en-IN" sz="1000" dirty="0">
                <a:latin typeface="Bodoni MT" panose="02070603080606020203" pitchFamily="18" charset="0"/>
              </a:rPr>
              <a:t> = New-</a:t>
            </a:r>
            <a:r>
              <a:rPr lang="en-IN" sz="1000" dirty="0" err="1">
                <a:latin typeface="Bodoni MT" panose="02070603080606020203" pitchFamily="18" charset="0"/>
              </a:rPr>
              <a:t>ScheduleTaskTrigger</a:t>
            </a:r>
            <a:r>
              <a:rPr lang="en-IN" sz="1000" dirty="0">
                <a:latin typeface="Bodoni MT" panose="02070603080606020203" pitchFamily="18" charset="0"/>
              </a:rPr>
              <a:t> –Weekly –</a:t>
            </a:r>
            <a:r>
              <a:rPr lang="en-IN" sz="1000" dirty="0" err="1">
                <a:latin typeface="Bodoni MT" panose="02070603080606020203" pitchFamily="18" charset="0"/>
              </a:rPr>
              <a:t>DaysOfWeek</a:t>
            </a:r>
            <a:r>
              <a:rPr lang="en-IN" sz="1000" dirty="0">
                <a:latin typeface="Bodoni MT" panose="02070603080606020203" pitchFamily="18" charset="0"/>
              </a:rPr>
              <a:t> Friday –At 3AM</a:t>
            </a:r>
          </a:p>
          <a:p>
            <a:r>
              <a:rPr lang="en-IN" sz="1000" dirty="0">
                <a:latin typeface="Bodoni MT" panose="02070603080606020203" pitchFamily="18" charset="0"/>
              </a:rPr>
              <a:t>$</a:t>
            </a:r>
            <a:r>
              <a:rPr lang="en-IN" sz="1000" dirty="0" err="1">
                <a:latin typeface="Bodoni MT" panose="02070603080606020203" pitchFamily="18" charset="0"/>
              </a:rPr>
              <a:t>taskAction</a:t>
            </a:r>
            <a:r>
              <a:rPr lang="en-IN" sz="1000" dirty="0">
                <a:latin typeface="Bodoni MT" panose="02070603080606020203" pitchFamily="18" charset="0"/>
              </a:rPr>
              <a:t> = New-</a:t>
            </a:r>
            <a:r>
              <a:rPr lang="en-IN" sz="1000" dirty="0" err="1">
                <a:latin typeface="Bodoni MT" panose="02070603080606020203" pitchFamily="18" charset="0"/>
              </a:rPr>
              <a:t>ScheduleTaskAction</a:t>
            </a:r>
            <a:r>
              <a:rPr lang="en-IN" sz="1000" dirty="0">
                <a:latin typeface="Bodoni MT" panose="02070603080606020203" pitchFamily="18" charset="0"/>
              </a:rPr>
              <a:t> –Execute “PowerShell” –Argument “-</a:t>
            </a:r>
            <a:r>
              <a:rPr lang="en-IN" sz="1000" dirty="0" err="1">
                <a:latin typeface="Bodoni MT" panose="02070603080606020203" pitchFamily="18" charset="0"/>
              </a:rPr>
              <a:t>NoProfile</a:t>
            </a:r>
            <a:r>
              <a:rPr lang="en-IN" sz="1000" dirty="0">
                <a:latin typeface="Bodoni MT" panose="02070603080606020203" pitchFamily="18" charset="0"/>
              </a:rPr>
              <a:t> –</a:t>
            </a:r>
            <a:r>
              <a:rPr lang="en-IN" sz="1000" dirty="0" err="1">
                <a:latin typeface="Bodoni MT" panose="02070603080606020203" pitchFamily="18" charset="0"/>
              </a:rPr>
              <a:t>ExecutionPoliy</a:t>
            </a:r>
            <a:r>
              <a:rPr lang="en-IN" sz="1000" dirty="0">
                <a:latin typeface="Bodoni MT" panose="02070603080606020203" pitchFamily="18" charset="0"/>
              </a:rPr>
              <a:t> Bypass –File c:\script\Adhealth.ps1 –Output ‘Html’” –</a:t>
            </a:r>
            <a:r>
              <a:rPr lang="en-IN" sz="1000" dirty="0" err="1">
                <a:latin typeface="Bodoni MT" panose="02070603080606020203" pitchFamily="18" charset="0"/>
              </a:rPr>
              <a:t>WorkingDirectory</a:t>
            </a:r>
            <a:r>
              <a:rPr lang="en-IN" sz="1000" dirty="0">
                <a:latin typeface="Bodoni MT" panose="02070603080606020203" pitchFamily="18" charset="0"/>
              </a:rPr>
              <a:t> “c:\scripts”</a:t>
            </a:r>
          </a:p>
          <a:p>
            <a:r>
              <a:rPr lang="en-IN" sz="1000" dirty="0">
                <a:latin typeface="Bodoni MT" panose="02070603080606020203" pitchFamily="18" charset="0"/>
              </a:rPr>
              <a:t>Register-</a:t>
            </a:r>
            <a:r>
              <a:rPr lang="en-IN" sz="1000" dirty="0" err="1">
                <a:latin typeface="Bodoni MT" panose="02070603080606020203" pitchFamily="18" charset="0"/>
              </a:rPr>
              <a:t>ScheduledTask</a:t>
            </a:r>
            <a:r>
              <a:rPr lang="en-IN" sz="1000" dirty="0">
                <a:latin typeface="Bodoni MT" panose="02070603080606020203" pitchFamily="18" charset="0"/>
              </a:rPr>
              <a:t> -</a:t>
            </a:r>
            <a:r>
              <a:rPr lang="en-IN" sz="1000" dirty="0" err="1">
                <a:latin typeface="Bodoni MT" panose="02070603080606020203" pitchFamily="18" charset="0"/>
              </a:rPr>
              <a:t>TaskName</a:t>
            </a:r>
            <a:r>
              <a:rPr lang="en-IN" sz="1000" dirty="0">
                <a:latin typeface="Bodoni MT" panose="02070603080606020203" pitchFamily="18" charset="0"/>
              </a:rPr>
              <a:t> “Sample PS task” –Action $</a:t>
            </a:r>
            <a:r>
              <a:rPr lang="en-IN" sz="1000" dirty="0" err="1">
                <a:latin typeface="Bodoni MT" panose="02070603080606020203" pitchFamily="18" charset="0"/>
              </a:rPr>
              <a:t>taskAction</a:t>
            </a:r>
            <a:r>
              <a:rPr lang="en-IN" sz="1000" dirty="0">
                <a:latin typeface="Bodoni MT" panose="02070603080606020203" pitchFamily="18" charset="0"/>
              </a:rPr>
              <a:t> –Trigger $</a:t>
            </a:r>
            <a:r>
              <a:rPr lang="en-IN" sz="1000" dirty="0" err="1">
                <a:latin typeface="Bodoni MT" panose="02070603080606020203" pitchFamily="18" charset="0"/>
              </a:rPr>
              <a:t>taskTrigger</a:t>
            </a:r>
            <a:endParaRPr lang="en-IN" sz="1000" dirty="0">
              <a:latin typeface="Bodoni MT" panose="02070603080606020203" pitchFamily="18" charset="0"/>
            </a:endParaRPr>
          </a:p>
          <a:p>
            <a:endParaRPr lang="en-IN" sz="1000" dirty="0">
              <a:latin typeface="Bodoni MT" panose="02070603080606020203" pitchFamily="18" charset="0"/>
            </a:endParaRPr>
          </a:p>
          <a:p>
            <a:r>
              <a:rPr lang="en-IN" sz="1000" dirty="0">
                <a:latin typeface="Bodoni MT" panose="02070603080606020203" pitchFamily="18" charset="0"/>
              </a:rPr>
              <a:t>$trigger = New-</a:t>
            </a:r>
            <a:r>
              <a:rPr lang="en-IN" sz="1000" dirty="0" err="1">
                <a:latin typeface="Bodoni MT" panose="02070603080606020203" pitchFamily="18" charset="0"/>
              </a:rPr>
              <a:t>JobTrigger</a:t>
            </a:r>
            <a:r>
              <a:rPr lang="en-IN" sz="1000" dirty="0">
                <a:latin typeface="Bodoni MT" panose="02070603080606020203" pitchFamily="18" charset="0"/>
              </a:rPr>
              <a:t> –Weekly –At “09:00 PM” –</a:t>
            </a:r>
            <a:r>
              <a:rPr lang="en-IN" sz="1000" dirty="0" err="1">
                <a:latin typeface="Bodoni MT" panose="02070603080606020203" pitchFamily="18" charset="0"/>
              </a:rPr>
              <a:t>DaysOfweek</a:t>
            </a:r>
            <a:r>
              <a:rPr lang="en-IN" sz="1000" dirty="0">
                <a:latin typeface="Bodoni MT" panose="02070603080606020203" pitchFamily="18" charset="0"/>
              </a:rPr>
              <a:t> Monday –</a:t>
            </a:r>
            <a:r>
              <a:rPr lang="en-IN" sz="1000" dirty="0" err="1">
                <a:latin typeface="Bodoni MT" panose="02070603080606020203" pitchFamily="18" charset="0"/>
              </a:rPr>
              <a:t>WeeksInterval</a:t>
            </a:r>
            <a:r>
              <a:rPr lang="en-IN" sz="1000" dirty="0">
                <a:latin typeface="Bodoni MT" panose="02070603080606020203" pitchFamily="18" charset="0"/>
              </a:rPr>
              <a:t> 2</a:t>
            </a:r>
          </a:p>
          <a:p>
            <a:r>
              <a:rPr lang="en-IN" sz="1000" dirty="0">
                <a:latin typeface="Bodoni MT" panose="02070603080606020203" pitchFamily="18" charset="0"/>
              </a:rPr>
              <a:t>$Path = </a:t>
            </a:r>
            <a:r>
              <a:rPr lang="en-IN" sz="1000" dirty="0">
                <a:latin typeface="Bodoni MT" panose="02070603080606020203" pitchFamily="18" charset="0"/>
                <a:hlinkClick r:id="rId4" action="ppaction://hlinkfile"/>
              </a:rPr>
              <a:t>\\Server1\Scripts\SamplePs.ps1</a:t>
            </a:r>
            <a:endParaRPr lang="en-IN" sz="1000" dirty="0">
              <a:latin typeface="Bodoni MT" panose="02070603080606020203" pitchFamily="18" charset="0"/>
            </a:endParaRPr>
          </a:p>
          <a:p>
            <a:r>
              <a:rPr lang="en-IN" sz="1000" dirty="0">
                <a:latin typeface="Bodoni MT" panose="02070603080606020203" pitchFamily="18" charset="0"/>
              </a:rPr>
              <a:t>Register-</a:t>
            </a:r>
            <a:r>
              <a:rPr lang="en-IN" sz="1000" dirty="0" err="1">
                <a:latin typeface="Bodoni MT" panose="02070603080606020203" pitchFamily="18" charset="0"/>
              </a:rPr>
              <a:t>ScheduledJob</a:t>
            </a:r>
            <a:r>
              <a:rPr lang="en-IN" sz="1000" dirty="0">
                <a:latin typeface="Bodoni MT" panose="02070603080606020203" pitchFamily="18" charset="0"/>
              </a:rPr>
              <a:t> –Name “</a:t>
            </a:r>
            <a:r>
              <a:rPr lang="en-IN" sz="1000" dirty="0" err="1">
                <a:latin typeface="Bodoni MT" panose="02070603080606020203" pitchFamily="18" charset="0"/>
              </a:rPr>
              <a:t>SamplePS</a:t>
            </a:r>
            <a:r>
              <a:rPr lang="en-IN" sz="1000" dirty="0">
                <a:latin typeface="Bodoni MT" panose="02070603080606020203" pitchFamily="18" charset="0"/>
              </a:rPr>
              <a:t>” –</a:t>
            </a:r>
            <a:r>
              <a:rPr lang="en-IN" sz="1000" dirty="0" err="1">
                <a:latin typeface="Bodoni MT" panose="02070603080606020203" pitchFamily="18" charset="0"/>
              </a:rPr>
              <a:t>FilePath</a:t>
            </a:r>
            <a:r>
              <a:rPr lang="en-IN" sz="1000" dirty="0">
                <a:latin typeface="Bodoni MT" panose="02070603080606020203" pitchFamily="18" charset="0"/>
              </a:rPr>
              <a:t> $Path –Trigger $trigger</a:t>
            </a:r>
          </a:p>
          <a:p>
            <a:endParaRPr lang="en-IN" sz="1000" dirty="0">
              <a:latin typeface="Bodoni MT" panose="02070603080606020203" pitchFamily="18" charset="0"/>
            </a:endParaRPr>
          </a:p>
          <a:p>
            <a:r>
              <a:rPr lang="en-IN" sz="1000" dirty="0">
                <a:latin typeface="Bodoni MT" panose="02070603080606020203" pitchFamily="18" charset="0"/>
              </a:rPr>
              <a:t>Or </a:t>
            </a:r>
          </a:p>
          <a:p>
            <a:r>
              <a:rPr lang="en-IN" sz="1000" dirty="0">
                <a:latin typeface="Bodoni MT" panose="02070603080606020203" pitchFamily="18" charset="0"/>
              </a:rPr>
              <a:t>$trigger = New-</a:t>
            </a:r>
            <a:r>
              <a:rPr lang="en-IN" sz="1000" dirty="0" err="1">
                <a:latin typeface="Bodoni MT" panose="02070603080606020203" pitchFamily="18" charset="0"/>
              </a:rPr>
              <a:t>JobTrigger</a:t>
            </a:r>
            <a:r>
              <a:rPr lang="en-IN" sz="1000" dirty="0">
                <a:latin typeface="Bodoni MT" panose="02070603080606020203" pitchFamily="18" charset="0"/>
              </a:rPr>
              <a:t> –Weekly –At “09:00 PM” –</a:t>
            </a:r>
            <a:r>
              <a:rPr lang="en-IN" sz="1000" dirty="0" err="1">
                <a:latin typeface="Bodoni MT" panose="02070603080606020203" pitchFamily="18" charset="0"/>
              </a:rPr>
              <a:t>DaysOfweek</a:t>
            </a:r>
            <a:r>
              <a:rPr lang="en-IN" sz="1000" dirty="0">
                <a:latin typeface="Bodoni MT" panose="02070603080606020203" pitchFamily="18" charset="0"/>
              </a:rPr>
              <a:t> Monday –</a:t>
            </a:r>
            <a:r>
              <a:rPr lang="en-IN" sz="1000" dirty="0" err="1">
                <a:latin typeface="Bodoni MT" panose="02070603080606020203" pitchFamily="18" charset="0"/>
              </a:rPr>
              <a:t>WeeksInterval</a:t>
            </a:r>
            <a:r>
              <a:rPr lang="en-IN" sz="1000" dirty="0">
                <a:latin typeface="Bodoni MT" panose="02070603080606020203" pitchFamily="18" charset="0"/>
              </a:rPr>
              <a:t> 2</a:t>
            </a:r>
          </a:p>
          <a:p>
            <a:r>
              <a:rPr lang="en-IN" sz="1000" dirty="0">
                <a:latin typeface="Bodoni MT" panose="02070603080606020203" pitchFamily="18" charset="0"/>
              </a:rPr>
              <a:t>Register-</a:t>
            </a:r>
            <a:r>
              <a:rPr lang="en-IN" sz="1000" dirty="0" err="1">
                <a:latin typeface="Bodoni MT" panose="02070603080606020203" pitchFamily="18" charset="0"/>
              </a:rPr>
              <a:t>ScheduledJob</a:t>
            </a:r>
            <a:r>
              <a:rPr lang="en-IN" sz="1000" dirty="0">
                <a:latin typeface="Bodoni MT" panose="02070603080606020203" pitchFamily="18" charset="0"/>
              </a:rPr>
              <a:t> –Name “</a:t>
            </a:r>
            <a:r>
              <a:rPr lang="en-IN" sz="1000" dirty="0" err="1">
                <a:latin typeface="Bodoni MT" panose="02070603080606020203" pitchFamily="18" charset="0"/>
              </a:rPr>
              <a:t>ScriptBlockJob</a:t>
            </a:r>
            <a:r>
              <a:rPr lang="en-IN" sz="1000" dirty="0">
                <a:latin typeface="Bodoni MT" panose="02070603080606020203" pitchFamily="18" charset="0"/>
              </a:rPr>
              <a:t>” –</a:t>
            </a:r>
            <a:r>
              <a:rPr lang="en-IN" sz="1000" dirty="0" err="1">
                <a:latin typeface="Bodoni MT" panose="02070603080606020203" pitchFamily="18" charset="0"/>
              </a:rPr>
              <a:t>scriptBlock</a:t>
            </a:r>
            <a:r>
              <a:rPr lang="en-IN" sz="1000" dirty="0">
                <a:latin typeface="Bodoni MT" panose="02070603080606020203" pitchFamily="18" charset="0"/>
              </a:rPr>
              <a:t> {</a:t>
            </a:r>
            <a:br>
              <a:rPr lang="en-IN" sz="1000" dirty="0">
                <a:latin typeface="Bodoni MT" panose="02070603080606020203" pitchFamily="18" charset="0"/>
              </a:rPr>
            </a:br>
            <a:r>
              <a:rPr lang="en-IN" sz="1000" dirty="0">
                <a:latin typeface="Bodoni MT" panose="02070603080606020203" pitchFamily="18" charset="0"/>
              </a:rPr>
              <a:t>Get-Process | Sort-Object WorkingSet64 –Descending | Select-Object Name, ID, WorkingSet64 –first 5 | </a:t>
            </a:r>
            <a:r>
              <a:rPr lang="en-IN" sz="1000" dirty="0" err="1">
                <a:latin typeface="Bodoni MT" panose="02070603080606020203" pitchFamily="18" charset="0"/>
              </a:rPr>
              <a:t>convertto</a:t>
            </a:r>
            <a:r>
              <a:rPr lang="en-IN" sz="1000" dirty="0">
                <a:latin typeface="Bodoni MT" panose="02070603080606020203" pitchFamily="18" charset="0"/>
              </a:rPr>
              <a:t>-html –Title “Process Report” –</a:t>
            </a:r>
            <a:r>
              <a:rPr lang="en-IN" sz="1000" dirty="0" err="1">
                <a:latin typeface="Bodoni MT" panose="02070603080606020203" pitchFamily="18" charset="0"/>
              </a:rPr>
              <a:t>PreContent</a:t>
            </a:r>
            <a:r>
              <a:rPr lang="en-IN" sz="1000" dirty="0">
                <a:latin typeface="Bodoni MT" panose="02070603080606020203" pitchFamily="18" charset="0"/>
              </a:rPr>
              <a:t> “&lt;p&gt;&lt;b&gt;generated by IT&lt;/b&gt;&lt;/p&gt;” –</a:t>
            </a:r>
            <a:r>
              <a:rPr lang="en-IN" sz="1000" dirty="0" err="1">
                <a:latin typeface="Bodoni MT" panose="02070603080606020203" pitchFamily="18" charset="0"/>
              </a:rPr>
              <a:t>PostContent</a:t>
            </a:r>
            <a:r>
              <a:rPr lang="en-IN" sz="1000" dirty="0">
                <a:latin typeface="Bodoni MT" panose="02070603080606020203" pitchFamily="18" charset="0"/>
              </a:rPr>
              <a:t> “&lt;</a:t>
            </a:r>
            <a:r>
              <a:rPr lang="en-IN" sz="1000" dirty="0" err="1">
                <a:latin typeface="Bodoni MT" panose="02070603080606020203" pitchFamily="18" charset="0"/>
              </a:rPr>
              <a:t>br</a:t>
            </a:r>
            <a:r>
              <a:rPr lang="en-IN" sz="1000" dirty="0">
                <a:latin typeface="Bodoni MT" panose="02070603080606020203" pitchFamily="18" charset="0"/>
              </a:rPr>
              <a:t>&gt;&lt;b&gt;For Details contact helpdesk&lt;/b&gt;/</a:t>
            </a:r>
            <a:r>
              <a:rPr lang="en-IN" sz="1000" dirty="0" err="1">
                <a:latin typeface="Bodoni MT" panose="02070603080606020203" pitchFamily="18" charset="0"/>
              </a:rPr>
              <a:t>br</a:t>
            </a:r>
            <a:r>
              <a:rPr lang="en-IN" sz="1000" dirty="0">
                <a:latin typeface="Bodoni MT" panose="02070603080606020203" pitchFamily="18" charset="0"/>
              </a:rPr>
              <a:t>&lt;&gt;” –Body Get-Date | Out-File “c:\temp\processes_$((Get-Date).</a:t>
            </a:r>
            <a:r>
              <a:rPr lang="en-IN" sz="1000" dirty="0" err="1">
                <a:latin typeface="Bodoni MT" panose="02070603080606020203" pitchFamily="18" charset="0"/>
              </a:rPr>
              <a:t>ToString</a:t>
            </a:r>
            <a:r>
              <a:rPr lang="en-IN" sz="1000" dirty="0">
                <a:latin typeface="Bodoni MT" panose="02070603080606020203" pitchFamily="18" charset="0"/>
              </a:rPr>
              <a:t>(“MM-dd-</a:t>
            </a:r>
            <a:r>
              <a:rPr lang="en-IN" sz="1000" dirty="0" err="1">
                <a:latin typeface="Bodoni MT" panose="02070603080606020203" pitchFamily="18" charset="0"/>
              </a:rPr>
              <a:t>yyyy_hh</a:t>
            </a:r>
            <a:r>
              <a:rPr lang="en-IN" sz="1000" dirty="0">
                <a:latin typeface="Bodoni MT" panose="02070603080606020203" pitchFamily="18" charset="0"/>
              </a:rPr>
              <a:t>-mm-ss”)).</a:t>
            </a:r>
            <a:r>
              <a:rPr lang="en-IN" sz="1000" dirty="0" err="1">
                <a:latin typeface="Bodoni MT" panose="02070603080606020203" pitchFamily="18" charset="0"/>
              </a:rPr>
              <a:t>htm</a:t>
            </a:r>
            <a:r>
              <a:rPr lang="en-IN" sz="1000" dirty="0">
                <a:latin typeface="Bodoni MT" panose="02070603080606020203" pitchFamily="18" charset="0"/>
              </a:rPr>
              <a:t>”</a:t>
            </a:r>
          </a:p>
          <a:p>
            <a:r>
              <a:rPr lang="en-IN" sz="1000" dirty="0">
                <a:latin typeface="Bodoni MT" panose="02070603080606020203" pitchFamily="18" charset="0"/>
              </a:rPr>
              <a:t>} –Trigger $trigger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endParaRPr>
          </a:p>
          <a:p>
            <a:pPr algn="just"/>
            <a:endParaRPr lang="en-US" sz="1000" b="1" dirty="0">
              <a:solidFill>
                <a:schemeClr val="accent1">
                  <a:lumMod val="50000"/>
                </a:schemeClr>
              </a:solidFill>
              <a:latin typeface="Bodoni MT" panose="02070603080606020203" pitchFamily="18" charset="0"/>
            </a:endParaRPr>
          </a:p>
        </p:txBody>
      </p:sp>
    </p:spTree>
    <p:extLst>
      <p:ext uri="{BB962C8B-B14F-4D97-AF65-F5344CB8AC3E}">
        <p14:creationId xmlns:p14="http://schemas.microsoft.com/office/powerpoint/2010/main" val="46604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1000"/>
                                        <p:tgtEl>
                                          <p:spTgt spid="6">
                                            <p:txEl>
                                              <p:pRg st="6" end="6"/>
                                            </p:txEl>
                                          </p:spTgt>
                                        </p:tgtEl>
                                      </p:cBhvr>
                                    </p:animEffect>
                                    <p:anim calcmode="lin" valueType="num">
                                      <p:cBhvr>
                                        <p:cTn id="34"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1000"/>
                                        <p:tgtEl>
                                          <p:spTgt spid="6">
                                            <p:txEl>
                                              <p:pRg st="7" end="7"/>
                                            </p:txEl>
                                          </p:spTgt>
                                        </p:tgtEl>
                                      </p:cBhvr>
                                    </p:animEffect>
                                    <p:anim calcmode="lin" valueType="num">
                                      <p:cBhvr>
                                        <p:cTn id="3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fade">
                                      <p:cBhvr>
                                        <p:cTn id="45" dur="1000"/>
                                        <p:tgtEl>
                                          <p:spTgt spid="6">
                                            <p:txEl>
                                              <p:pRg st="9" end="9"/>
                                            </p:txEl>
                                          </p:spTgt>
                                        </p:tgtEl>
                                      </p:cBhvr>
                                    </p:animEffect>
                                    <p:anim calcmode="lin" valueType="num">
                                      <p:cBhvr>
                                        <p:cTn id="46"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10" end="10"/>
                                            </p:txEl>
                                          </p:spTgt>
                                        </p:tgtEl>
                                        <p:attrNameLst>
                                          <p:attrName>style.visibility</p:attrName>
                                        </p:attrNameLst>
                                      </p:cBhvr>
                                      <p:to>
                                        <p:strVal val="visible"/>
                                      </p:to>
                                    </p:set>
                                    <p:animEffect transition="in" filter="fade">
                                      <p:cBhvr>
                                        <p:cTn id="50" dur="1000"/>
                                        <p:tgtEl>
                                          <p:spTgt spid="6">
                                            <p:txEl>
                                              <p:pRg st="10" end="10"/>
                                            </p:txEl>
                                          </p:spTgt>
                                        </p:tgtEl>
                                      </p:cBhvr>
                                    </p:animEffect>
                                    <p:anim calcmode="lin" valueType="num">
                                      <p:cBhvr>
                                        <p:cTn id="51"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xEl>
                                              <p:pRg st="14" end="14"/>
                                            </p:txEl>
                                          </p:spTgt>
                                        </p:tgtEl>
                                        <p:attrNameLst>
                                          <p:attrName>style.visibility</p:attrName>
                                        </p:attrNameLst>
                                      </p:cBhvr>
                                      <p:to>
                                        <p:strVal val="visible"/>
                                      </p:to>
                                    </p:set>
                                    <p:animEffect transition="in" filter="fade">
                                      <p:cBhvr>
                                        <p:cTn id="62" dur="1000"/>
                                        <p:tgtEl>
                                          <p:spTgt spid="6">
                                            <p:txEl>
                                              <p:pRg st="14" end="14"/>
                                            </p:txEl>
                                          </p:spTgt>
                                        </p:tgtEl>
                                      </p:cBhvr>
                                    </p:animEffect>
                                    <p:anim calcmode="lin" valueType="num">
                                      <p:cBhvr>
                                        <p:cTn id="63"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
                                            <p:txEl>
                                              <p:pRg st="15" end="15"/>
                                            </p:txEl>
                                          </p:spTgt>
                                        </p:tgtEl>
                                        <p:attrNameLst>
                                          <p:attrName>style.visibility</p:attrName>
                                        </p:attrNameLst>
                                      </p:cBhvr>
                                      <p:to>
                                        <p:strVal val="visible"/>
                                      </p:to>
                                    </p:set>
                                    <p:animEffect transition="in" filter="fade">
                                      <p:cBhvr>
                                        <p:cTn id="67" dur="1000"/>
                                        <p:tgtEl>
                                          <p:spTgt spid="6">
                                            <p:txEl>
                                              <p:pRg st="15" end="15"/>
                                            </p:txEl>
                                          </p:spTgt>
                                        </p:tgtEl>
                                      </p:cBhvr>
                                    </p:animEffect>
                                    <p:anim calcmode="lin" valueType="num">
                                      <p:cBhvr>
                                        <p:cTn id="68"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69"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
                                            <p:txEl>
                                              <p:pRg st="16" end="16"/>
                                            </p:txEl>
                                          </p:spTgt>
                                        </p:tgtEl>
                                        <p:attrNameLst>
                                          <p:attrName>style.visibility</p:attrName>
                                        </p:attrNameLst>
                                      </p:cBhvr>
                                      <p:to>
                                        <p:strVal val="visible"/>
                                      </p:to>
                                    </p:set>
                                    <p:animEffect transition="in" filter="fade">
                                      <p:cBhvr>
                                        <p:cTn id="72" dur="1000"/>
                                        <p:tgtEl>
                                          <p:spTgt spid="6">
                                            <p:txEl>
                                              <p:pRg st="16" end="16"/>
                                            </p:txEl>
                                          </p:spTgt>
                                        </p:tgtEl>
                                      </p:cBhvr>
                                    </p:animEffect>
                                    <p:anim calcmode="lin" valueType="num">
                                      <p:cBhvr>
                                        <p:cTn id="73" dur="1000" fill="hold"/>
                                        <p:tgtEl>
                                          <p:spTgt spid="6">
                                            <p:txEl>
                                              <p:pRg st="16" end="16"/>
                                            </p:txEl>
                                          </p:spTgt>
                                        </p:tgtEl>
                                        <p:attrNameLst>
                                          <p:attrName>ppt_x</p:attrName>
                                        </p:attrNameLst>
                                      </p:cBhvr>
                                      <p:tavLst>
                                        <p:tav tm="0">
                                          <p:val>
                                            <p:strVal val="#ppt_x"/>
                                          </p:val>
                                        </p:tav>
                                        <p:tav tm="100000">
                                          <p:val>
                                            <p:strVal val="#ppt_x"/>
                                          </p:val>
                                        </p:tav>
                                      </p:tavLst>
                                    </p:anim>
                                    <p:anim calcmode="lin" valueType="num">
                                      <p:cBhvr>
                                        <p:cTn id="74" dur="1000" fill="hold"/>
                                        <p:tgtEl>
                                          <p:spTgt spid="6">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Html output</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has </a:t>
            </a:r>
            <a:r>
              <a:rPr lang="en-US" sz="1200" dirty="0" err="1">
                <a:solidFill>
                  <a:schemeClr val="accent1">
                    <a:lumMod val="50000"/>
                  </a:schemeClr>
                </a:solidFill>
                <a:latin typeface="Garamond" panose="02020404030301010803" pitchFamily="18" charset="0"/>
              </a:rPr>
              <a:t>ConvertTo</a:t>
            </a:r>
            <a:r>
              <a:rPr lang="en-US" sz="1200" dirty="0">
                <a:solidFill>
                  <a:schemeClr val="accent1">
                    <a:lumMod val="50000"/>
                  </a:schemeClr>
                </a:solidFill>
                <a:latin typeface="Garamond" panose="02020404030301010803" pitchFamily="18" charset="0"/>
              </a:rPr>
              <a:t>-Html cmdlet to convert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/PowerShell objects to html. HTML files would have header, body, Title, </a:t>
            </a:r>
            <a:r>
              <a:rPr lang="en-US" sz="1200" dirty="0" err="1">
                <a:solidFill>
                  <a:schemeClr val="accent1">
                    <a:lumMod val="50000"/>
                  </a:schemeClr>
                </a:solidFill>
                <a:latin typeface="Garamond" panose="02020404030301010803" pitchFamily="18" charset="0"/>
              </a:rPr>
              <a:t>PostContent</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PreContent</a:t>
            </a:r>
            <a:r>
              <a:rPr lang="en-US" sz="1200" dirty="0">
                <a:solidFill>
                  <a:schemeClr val="accent1">
                    <a:lumMod val="50000"/>
                  </a:schemeClr>
                </a:solidFill>
                <a:latin typeface="Garamond" panose="02020404030301010803" pitchFamily="18" charset="0"/>
              </a:rPr>
              <a:t> etc. (html, head, title, body are main components)</a:t>
            </a: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$header = @"</a:t>
            </a:r>
          </a:p>
          <a:p>
            <a:pPr algn="just"/>
            <a:r>
              <a:rPr lang="en-US" sz="1000" dirty="0">
                <a:solidFill>
                  <a:schemeClr val="accent1">
                    <a:lumMod val="50000"/>
                  </a:schemeClr>
                </a:solidFill>
                <a:latin typeface="Bodoni MT" panose="02070603080606020203" pitchFamily="18" charset="0"/>
              </a:rPr>
              <a:t>&lt;style&gt;</a:t>
            </a:r>
          </a:p>
          <a:p>
            <a:pPr algn="just"/>
            <a:r>
              <a:rPr lang="en-US" sz="1000" dirty="0">
                <a:solidFill>
                  <a:schemeClr val="accent1">
                    <a:lumMod val="50000"/>
                  </a:schemeClr>
                </a:solidFill>
                <a:latin typeface="Bodoni MT" panose="02070603080606020203" pitchFamily="18" charset="0"/>
              </a:rPr>
              <a:t>    body { background-color: #b9d7f7; }   </a:t>
            </a:r>
          </a:p>
          <a:p>
            <a:pPr algn="just"/>
            <a:r>
              <a:rPr lang="en-US" sz="1000" dirty="0">
                <a:solidFill>
                  <a:schemeClr val="accent1">
                    <a:lumMod val="50000"/>
                  </a:schemeClr>
                </a:solidFill>
                <a:latin typeface="Bodoni MT" panose="02070603080606020203" pitchFamily="18" charset="0"/>
              </a:rPr>
              <a:t>    table { font-size: 12px; border: 1px;  font-family: Arial, Helvetica, sans-serif; } 	</a:t>
            </a:r>
          </a:p>
          <a:p>
            <a:pPr algn="just"/>
            <a:r>
              <a:rPr lang="en-US" sz="1000" dirty="0">
                <a:solidFill>
                  <a:schemeClr val="accent1">
                    <a:lumMod val="50000"/>
                  </a:schemeClr>
                </a:solidFill>
                <a:latin typeface="Bodoni MT" panose="02070603080606020203" pitchFamily="18" charset="0"/>
              </a:rPr>
              <a:t>    td { padding: 4px; margin: 0px; border: 1; }	</a:t>
            </a:r>
          </a:p>
          <a:p>
            <a:pPr algn="just"/>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th</a:t>
            </a:r>
            <a:r>
              <a:rPr lang="en-US" sz="1000" dirty="0">
                <a:solidFill>
                  <a:schemeClr val="accent1">
                    <a:lumMod val="50000"/>
                  </a:schemeClr>
                </a:solidFill>
                <a:latin typeface="Bodoni MT" panose="02070603080606020203" pitchFamily="18" charset="0"/>
              </a:rPr>
              <a:t> { background: #395870; color: #fff; font-size: 11px; vertical-align: middle; }</a:t>
            </a:r>
          </a:p>
          <a:p>
            <a:pPr algn="just"/>
            <a:r>
              <a:rPr lang="en-US" sz="1000" dirty="0">
                <a:solidFill>
                  <a:schemeClr val="accent1">
                    <a:lumMod val="50000"/>
                  </a:schemeClr>
                </a:solidFill>
                <a:latin typeface="Bodoni MT" panose="02070603080606020203" pitchFamily="18" charset="0"/>
              </a:rPr>
              <a:t>&lt;/style&gt;</a:t>
            </a:r>
          </a:p>
          <a:p>
            <a:pPr algn="just"/>
            <a:r>
              <a:rPr lang="en-US" sz="1000" dirty="0">
                <a:solidFill>
                  <a:schemeClr val="accent1">
                    <a:lumMod val="50000"/>
                  </a:schemeClr>
                </a:solidFill>
                <a:latin typeface="Bodoni MT" panose="02070603080606020203" pitchFamily="18" charset="0"/>
              </a:rPr>
              <a:t>"@</a:t>
            </a:r>
          </a:p>
          <a:p>
            <a:pPr algn="just"/>
            <a:endParaRPr lang="en-US" sz="1000" dirty="0">
              <a:solidFill>
                <a:schemeClr val="accent1">
                  <a:lumMod val="50000"/>
                </a:schemeClr>
              </a:solidFill>
              <a:latin typeface="Bodoni MT" panose="02070603080606020203" pitchFamily="18" charset="0"/>
            </a:endParaRP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htmlParams</a:t>
            </a:r>
            <a:r>
              <a:rPr lang="en-US" sz="1000" dirty="0">
                <a:solidFill>
                  <a:schemeClr val="accent1">
                    <a:lumMod val="50000"/>
                  </a:schemeClr>
                </a:solidFill>
                <a:latin typeface="Bodoni MT" panose="02070603080606020203" pitchFamily="18" charset="0"/>
              </a:rPr>
              <a:t> = @{</a:t>
            </a:r>
          </a:p>
          <a:p>
            <a:pPr algn="just"/>
            <a:r>
              <a:rPr lang="en-US" sz="1000" dirty="0">
                <a:solidFill>
                  <a:schemeClr val="accent1">
                    <a:lumMod val="50000"/>
                  </a:schemeClr>
                </a:solidFill>
                <a:latin typeface="Bodoni MT" panose="02070603080606020203" pitchFamily="18" charset="0"/>
              </a:rPr>
              <a:t>      Title = "Windows Services: Server01"</a:t>
            </a:r>
          </a:p>
          <a:p>
            <a:pPr algn="just"/>
            <a:r>
              <a:rPr lang="en-US" sz="1000" dirty="0">
                <a:solidFill>
                  <a:schemeClr val="accent1">
                    <a:lumMod val="50000"/>
                  </a:schemeClr>
                </a:solidFill>
                <a:latin typeface="Bodoni MT" panose="02070603080606020203" pitchFamily="18" charset="0"/>
              </a:rPr>
              <a:t>      Body = Get-Date</a:t>
            </a:r>
          </a:p>
          <a:p>
            <a:pPr algn="just"/>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PreContent</a:t>
            </a:r>
            <a:r>
              <a:rPr lang="en-US" sz="1000" dirty="0">
                <a:solidFill>
                  <a:schemeClr val="accent1">
                    <a:lumMod val="50000"/>
                  </a:schemeClr>
                </a:solidFill>
                <a:latin typeface="Bodoni MT" panose="02070603080606020203" pitchFamily="18" charset="0"/>
              </a:rPr>
              <a:t> = "&lt;P&gt;Generated by Corporate IT&lt;/P&gt;"</a:t>
            </a:r>
          </a:p>
          <a:p>
            <a:pPr algn="just"/>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PostContent</a:t>
            </a:r>
            <a:r>
              <a:rPr lang="en-US" sz="1000" dirty="0">
                <a:solidFill>
                  <a:schemeClr val="accent1">
                    <a:lumMod val="50000"/>
                  </a:schemeClr>
                </a:solidFill>
                <a:latin typeface="Bodoni MT" panose="02070603080606020203" pitchFamily="18" charset="0"/>
              </a:rPr>
              <a:t> = "For details, contact Corporate IT.“</a:t>
            </a:r>
          </a:p>
          <a:p>
            <a:pPr algn="just"/>
            <a:r>
              <a:rPr lang="en-US" sz="1000" dirty="0">
                <a:solidFill>
                  <a:schemeClr val="accent1">
                    <a:lumMod val="50000"/>
                  </a:schemeClr>
                </a:solidFill>
                <a:latin typeface="Bodoni MT" panose="02070603080606020203" pitchFamily="18" charset="0"/>
              </a:rPr>
              <a:t>      Head = $header</a:t>
            </a:r>
          </a:p>
          <a:p>
            <a:pPr algn="just"/>
            <a:r>
              <a:rPr lang="en-US" sz="1000" dirty="0">
                <a:solidFill>
                  <a:schemeClr val="accent1">
                    <a:lumMod val="50000"/>
                  </a:schemeClr>
                </a:solidFill>
                <a:latin typeface="Bodoni MT" panose="02070603080606020203" pitchFamily="18" charset="0"/>
              </a:rPr>
              <a:t>    }</a:t>
            </a:r>
          </a:p>
          <a:p>
            <a:pPr algn="just"/>
            <a:r>
              <a:rPr lang="en-US" sz="1000" dirty="0">
                <a:solidFill>
                  <a:schemeClr val="accent1">
                    <a:lumMod val="50000"/>
                  </a:schemeClr>
                </a:solidFill>
                <a:latin typeface="Bodoni MT" panose="02070603080606020203" pitchFamily="18" charset="0"/>
              </a:rPr>
              <a:t>    Get-Service A* | </a:t>
            </a:r>
            <a:r>
              <a:rPr lang="en-US" sz="1000" dirty="0" err="1">
                <a:solidFill>
                  <a:schemeClr val="accent1">
                    <a:lumMod val="50000"/>
                  </a:schemeClr>
                </a:solidFill>
                <a:latin typeface="Bodoni MT" panose="02070603080606020203" pitchFamily="18" charset="0"/>
              </a:rPr>
              <a:t>ConvertTo</a:t>
            </a:r>
            <a:r>
              <a:rPr lang="en-US" sz="1000" dirty="0">
                <a:solidFill>
                  <a:schemeClr val="accent1">
                    <a:lumMod val="50000"/>
                  </a:schemeClr>
                </a:solidFill>
                <a:latin typeface="Bodoni MT" panose="02070603080606020203" pitchFamily="18" charset="0"/>
              </a:rPr>
              <a:t>-Html @htmlParams | Out-File Services.htm</a:t>
            </a:r>
          </a:p>
          <a:p>
            <a:pPr algn="just"/>
            <a:r>
              <a:rPr lang="en-US" sz="1000" dirty="0">
                <a:solidFill>
                  <a:schemeClr val="accent1">
                    <a:lumMod val="50000"/>
                  </a:schemeClr>
                </a:solidFill>
                <a:latin typeface="Bodoni MT" panose="02070603080606020203" pitchFamily="18" charset="0"/>
              </a:rPr>
              <a:t>    Invoke-Item Services.htm</a:t>
            </a: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b="1"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235069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000"/>
                                        <p:tgtEl>
                                          <p:spTgt spid="6">
                                            <p:txEl>
                                              <p:pRg st="5" end="5"/>
                                            </p:txEl>
                                          </p:spTgt>
                                        </p:tgtEl>
                                      </p:cBhvr>
                                    </p:animEffect>
                                    <p:anim calcmode="lin" valueType="num">
                                      <p:cBhvr>
                                        <p:cTn id="3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1000"/>
                                        <p:tgtEl>
                                          <p:spTgt spid="6">
                                            <p:txEl>
                                              <p:pRg st="7" end="7"/>
                                            </p:txEl>
                                          </p:spTgt>
                                        </p:tgtEl>
                                      </p:cBhvr>
                                    </p:animEffect>
                                    <p:anim calcmode="lin" valueType="num">
                                      <p:cBhvr>
                                        <p:cTn id="4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fade">
                                      <p:cBhvr>
                                        <p:cTn id="44" dur="1000"/>
                                        <p:tgtEl>
                                          <p:spTgt spid="6">
                                            <p:txEl>
                                              <p:pRg st="8" end="8"/>
                                            </p:txEl>
                                          </p:spTgt>
                                        </p:tgtEl>
                                      </p:cBhvr>
                                    </p:animEffect>
                                    <p:anim calcmode="lin" valueType="num">
                                      <p:cBhvr>
                                        <p:cTn id="45"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Effect transition="in" filter="fade">
                                      <p:cBhvr>
                                        <p:cTn id="49" dur="1000"/>
                                        <p:tgtEl>
                                          <p:spTgt spid="6">
                                            <p:txEl>
                                              <p:pRg st="9" end="9"/>
                                            </p:txEl>
                                          </p:spTgt>
                                        </p:tgtEl>
                                      </p:cBhvr>
                                    </p:animEffect>
                                    <p:anim calcmode="lin" valueType="num">
                                      <p:cBhvr>
                                        <p:cTn id="50"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12" end="12"/>
                                            </p:txEl>
                                          </p:spTgt>
                                        </p:tgtEl>
                                        <p:attrNameLst>
                                          <p:attrName>style.visibility</p:attrName>
                                        </p:attrNameLst>
                                      </p:cBhvr>
                                      <p:to>
                                        <p:strVal val="visible"/>
                                      </p:to>
                                    </p:set>
                                    <p:animEffect transition="in" filter="fade">
                                      <p:cBhvr>
                                        <p:cTn id="56" dur="1000"/>
                                        <p:tgtEl>
                                          <p:spTgt spid="6">
                                            <p:txEl>
                                              <p:pRg st="12" end="12"/>
                                            </p:txEl>
                                          </p:spTgt>
                                        </p:tgtEl>
                                      </p:cBhvr>
                                    </p:animEffect>
                                    <p:anim calcmode="lin" valueType="num">
                                      <p:cBhvr>
                                        <p:cTn id="57"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animEffect transition="in" filter="fade">
                                      <p:cBhvr>
                                        <p:cTn id="61" dur="1000"/>
                                        <p:tgtEl>
                                          <p:spTgt spid="6">
                                            <p:txEl>
                                              <p:pRg st="13" end="13"/>
                                            </p:txEl>
                                          </p:spTgt>
                                        </p:tgtEl>
                                      </p:cBhvr>
                                    </p:animEffect>
                                    <p:anim calcmode="lin" valueType="num">
                                      <p:cBhvr>
                                        <p:cTn id="62"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
                                            <p:txEl>
                                              <p:pRg st="14" end="14"/>
                                            </p:txEl>
                                          </p:spTgt>
                                        </p:tgtEl>
                                        <p:attrNameLst>
                                          <p:attrName>style.visibility</p:attrName>
                                        </p:attrNameLst>
                                      </p:cBhvr>
                                      <p:to>
                                        <p:strVal val="visible"/>
                                      </p:to>
                                    </p:set>
                                    <p:animEffect transition="in" filter="fade">
                                      <p:cBhvr>
                                        <p:cTn id="66" dur="1000"/>
                                        <p:tgtEl>
                                          <p:spTgt spid="6">
                                            <p:txEl>
                                              <p:pRg st="14" end="14"/>
                                            </p:txEl>
                                          </p:spTgt>
                                        </p:tgtEl>
                                      </p:cBhvr>
                                    </p:animEffect>
                                    <p:anim calcmode="lin" valueType="num">
                                      <p:cBhvr>
                                        <p:cTn id="67"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
                                            <p:txEl>
                                              <p:pRg st="15" end="15"/>
                                            </p:txEl>
                                          </p:spTgt>
                                        </p:tgtEl>
                                        <p:attrNameLst>
                                          <p:attrName>style.visibility</p:attrName>
                                        </p:attrNameLst>
                                      </p:cBhvr>
                                      <p:to>
                                        <p:strVal val="visible"/>
                                      </p:to>
                                    </p:set>
                                    <p:animEffect transition="in" filter="fade">
                                      <p:cBhvr>
                                        <p:cTn id="71" dur="1000"/>
                                        <p:tgtEl>
                                          <p:spTgt spid="6">
                                            <p:txEl>
                                              <p:pRg st="15" end="15"/>
                                            </p:txEl>
                                          </p:spTgt>
                                        </p:tgtEl>
                                      </p:cBhvr>
                                    </p:animEffect>
                                    <p:anim calcmode="lin" valueType="num">
                                      <p:cBhvr>
                                        <p:cTn id="72"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6">
                                            <p:txEl>
                                              <p:pRg st="16" end="16"/>
                                            </p:txEl>
                                          </p:spTgt>
                                        </p:tgtEl>
                                        <p:attrNameLst>
                                          <p:attrName>style.visibility</p:attrName>
                                        </p:attrNameLst>
                                      </p:cBhvr>
                                      <p:to>
                                        <p:strVal val="visible"/>
                                      </p:to>
                                    </p:set>
                                    <p:animEffect transition="in" filter="fade">
                                      <p:cBhvr>
                                        <p:cTn id="76" dur="1000"/>
                                        <p:tgtEl>
                                          <p:spTgt spid="6">
                                            <p:txEl>
                                              <p:pRg st="16" end="16"/>
                                            </p:txEl>
                                          </p:spTgt>
                                        </p:tgtEl>
                                      </p:cBhvr>
                                    </p:animEffect>
                                    <p:anim calcmode="lin" valueType="num">
                                      <p:cBhvr>
                                        <p:cTn id="77" dur="1000" fill="hold"/>
                                        <p:tgtEl>
                                          <p:spTgt spid="6">
                                            <p:txEl>
                                              <p:pRg st="16" end="16"/>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16" end="16"/>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6">
                                            <p:txEl>
                                              <p:pRg st="17" end="17"/>
                                            </p:txEl>
                                          </p:spTgt>
                                        </p:tgtEl>
                                        <p:attrNameLst>
                                          <p:attrName>style.visibility</p:attrName>
                                        </p:attrNameLst>
                                      </p:cBhvr>
                                      <p:to>
                                        <p:strVal val="visible"/>
                                      </p:to>
                                    </p:set>
                                    <p:animEffect transition="in" filter="fade">
                                      <p:cBhvr>
                                        <p:cTn id="81" dur="1000"/>
                                        <p:tgtEl>
                                          <p:spTgt spid="6">
                                            <p:txEl>
                                              <p:pRg st="17" end="17"/>
                                            </p:txEl>
                                          </p:spTgt>
                                        </p:tgtEl>
                                      </p:cBhvr>
                                    </p:animEffect>
                                    <p:anim calcmode="lin" valueType="num">
                                      <p:cBhvr>
                                        <p:cTn id="82" dur="1000" fill="hold"/>
                                        <p:tgtEl>
                                          <p:spTgt spid="6">
                                            <p:txEl>
                                              <p:pRg st="17" end="17"/>
                                            </p:txEl>
                                          </p:spTgt>
                                        </p:tgtEl>
                                        <p:attrNameLst>
                                          <p:attrName>ppt_x</p:attrName>
                                        </p:attrNameLst>
                                      </p:cBhvr>
                                      <p:tavLst>
                                        <p:tav tm="0">
                                          <p:val>
                                            <p:strVal val="#ppt_x"/>
                                          </p:val>
                                        </p:tav>
                                        <p:tav tm="100000">
                                          <p:val>
                                            <p:strVal val="#ppt_x"/>
                                          </p:val>
                                        </p:tav>
                                      </p:tavLst>
                                    </p:anim>
                                    <p:anim calcmode="lin" valueType="num">
                                      <p:cBhvr>
                                        <p:cTn id="83" dur="1000" fill="hold"/>
                                        <p:tgtEl>
                                          <p:spTgt spid="6">
                                            <p:txEl>
                                              <p:pRg st="17" end="17"/>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6">
                                            <p:txEl>
                                              <p:pRg st="18" end="18"/>
                                            </p:txEl>
                                          </p:spTgt>
                                        </p:tgtEl>
                                        <p:attrNameLst>
                                          <p:attrName>style.visibility</p:attrName>
                                        </p:attrNameLst>
                                      </p:cBhvr>
                                      <p:to>
                                        <p:strVal val="visible"/>
                                      </p:to>
                                    </p:set>
                                    <p:animEffect transition="in" filter="fade">
                                      <p:cBhvr>
                                        <p:cTn id="86" dur="1000"/>
                                        <p:tgtEl>
                                          <p:spTgt spid="6">
                                            <p:txEl>
                                              <p:pRg st="18" end="18"/>
                                            </p:txEl>
                                          </p:spTgt>
                                        </p:tgtEl>
                                      </p:cBhvr>
                                    </p:animEffect>
                                    <p:anim calcmode="lin" valueType="num">
                                      <p:cBhvr>
                                        <p:cTn id="87" dur="1000" fill="hold"/>
                                        <p:tgtEl>
                                          <p:spTgt spid="6">
                                            <p:txEl>
                                              <p:pRg st="18" end="18"/>
                                            </p:txEl>
                                          </p:spTgt>
                                        </p:tgtEl>
                                        <p:attrNameLst>
                                          <p:attrName>ppt_x</p:attrName>
                                        </p:attrNameLst>
                                      </p:cBhvr>
                                      <p:tavLst>
                                        <p:tav tm="0">
                                          <p:val>
                                            <p:strVal val="#ppt_x"/>
                                          </p:val>
                                        </p:tav>
                                        <p:tav tm="100000">
                                          <p:val>
                                            <p:strVal val="#ppt_x"/>
                                          </p:val>
                                        </p:tav>
                                      </p:tavLst>
                                    </p:anim>
                                    <p:anim calcmode="lin" valueType="num">
                                      <p:cBhvr>
                                        <p:cTn id="88" dur="1000" fill="hold"/>
                                        <p:tgtEl>
                                          <p:spTgt spid="6">
                                            <p:txEl>
                                              <p:pRg st="18" end="18"/>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6">
                                            <p:txEl>
                                              <p:pRg st="19" end="19"/>
                                            </p:txEl>
                                          </p:spTgt>
                                        </p:tgtEl>
                                        <p:attrNameLst>
                                          <p:attrName>style.visibility</p:attrName>
                                        </p:attrNameLst>
                                      </p:cBhvr>
                                      <p:to>
                                        <p:strVal val="visible"/>
                                      </p:to>
                                    </p:set>
                                    <p:animEffect transition="in" filter="fade">
                                      <p:cBhvr>
                                        <p:cTn id="91" dur="1000"/>
                                        <p:tgtEl>
                                          <p:spTgt spid="6">
                                            <p:txEl>
                                              <p:pRg st="19" end="19"/>
                                            </p:txEl>
                                          </p:spTgt>
                                        </p:tgtEl>
                                      </p:cBhvr>
                                    </p:animEffect>
                                    <p:anim calcmode="lin" valueType="num">
                                      <p:cBhvr>
                                        <p:cTn id="92" dur="1000" fill="hold"/>
                                        <p:tgtEl>
                                          <p:spTgt spid="6">
                                            <p:txEl>
                                              <p:pRg st="19" end="19"/>
                                            </p:txEl>
                                          </p:spTgt>
                                        </p:tgtEl>
                                        <p:attrNameLst>
                                          <p:attrName>ppt_x</p:attrName>
                                        </p:attrNameLst>
                                      </p:cBhvr>
                                      <p:tavLst>
                                        <p:tav tm="0">
                                          <p:val>
                                            <p:strVal val="#ppt_x"/>
                                          </p:val>
                                        </p:tav>
                                        <p:tav tm="100000">
                                          <p:val>
                                            <p:strVal val="#ppt_x"/>
                                          </p:val>
                                        </p:tav>
                                      </p:tavLst>
                                    </p:anim>
                                    <p:anim calcmode="lin" valueType="num">
                                      <p:cBhvr>
                                        <p:cTn id="93" dur="1000" fill="hold"/>
                                        <p:tgtEl>
                                          <p:spTgt spid="6">
                                            <p:txEl>
                                              <p:pRg st="19" end="19"/>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6">
                                            <p:txEl>
                                              <p:pRg st="20" end="20"/>
                                            </p:txEl>
                                          </p:spTgt>
                                        </p:tgtEl>
                                        <p:attrNameLst>
                                          <p:attrName>style.visibility</p:attrName>
                                        </p:attrNameLst>
                                      </p:cBhvr>
                                      <p:to>
                                        <p:strVal val="visible"/>
                                      </p:to>
                                    </p:set>
                                    <p:animEffect transition="in" filter="fade">
                                      <p:cBhvr>
                                        <p:cTn id="96" dur="1000"/>
                                        <p:tgtEl>
                                          <p:spTgt spid="6">
                                            <p:txEl>
                                              <p:pRg st="20" end="20"/>
                                            </p:txEl>
                                          </p:spTgt>
                                        </p:tgtEl>
                                      </p:cBhvr>
                                    </p:animEffect>
                                    <p:anim calcmode="lin" valueType="num">
                                      <p:cBhvr>
                                        <p:cTn id="97" dur="1000" fill="hold"/>
                                        <p:tgtEl>
                                          <p:spTgt spid="6">
                                            <p:txEl>
                                              <p:pRg st="20" end="20"/>
                                            </p:txEl>
                                          </p:spTgt>
                                        </p:tgtEl>
                                        <p:attrNameLst>
                                          <p:attrName>ppt_x</p:attrName>
                                        </p:attrNameLst>
                                      </p:cBhvr>
                                      <p:tavLst>
                                        <p:tav tm="0">
                                          <p:val>
                                            <p:strVal val="#ppt_x"/>
                                          </p:val>
                                        </p:tav>
                                        <p:tav tm="100000">
                                          <p:val>
                                            <p:strVal val="#ppt_x"/>
                                          </p:val>
                                        </p:tav>
                                      </p:tavLst>
                                    </p:anim>
                                    <p:anim calcmode="lin" valueType="num">
                                      <p:cBhvr>
                                        <p:cTn id="98" dur="1000" fill="hold"/>
                                        <p:tgtEl>
                                          <p:spTgt spid="6">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progress bar</a:t>
            </a:r>
            <a:endParaRPr lang="en-IN" dirty="0"/>
          </a:p>
        </p:txBody>
      </p:sp>
      <p:pic>
        <p:nvPicPr>
          <p:cNvPr id="5" name="Picture 4">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42897" y="1672377"/>
            <a:ext cx="1566514" cy="570972"/>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b="1" dirty="0">
                <a:solidFill>
                  <a:schemeClr val="accent1">
                    <a:lumMod val="50000"/>
                  </a:schemeClr>
                </a:solidFill>
                <a:latin typeface="Garamond" panose="02020404030301010803" pitchFamily="18" charset="0"/>
              </a:rPr>
              <a:t>Progress Bars: </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Without a progress bar, users would have no indication if a long running script is making progress or not. One of the way is to write messages on console but that can be clumsy to see. In the context of PowerShell scripting, a progress bar can be used to show the progress of a long running operation, such as iterating through a large dataset or performing complex calculations.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Bodoni MT" panose="02070603080606020203" pitchFamily="18" charset="0"/>
              </a:rPr>
              <a:t>Write-Progress</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is one such cmdlet with parameters like Activity, Status, </a:t>
            </a:r>
            <a:r>
              <a:rPr lang="en-US" sz="1200" dirty="0" err="1">
                <a:solidFill>
                  <a:schemeClr val="accent1">
                    <a:lumMod val="50000"/>
                  </a:schemeClr>
                </a:solidFill>
                <a:latin typeface="Garamond" panose="02020404030301010803" pitchFamily="18" charset="0"/>
              </a:rPr>
              <a:t>PercentComplete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SecondsRemaining</a:t>
            </a:r>
            <a:r>
              <a:rPr lang="en-US" sz="1200" dirty="0">
                <a:solidFill>
                  <a:schemeClr val="accent1">
                    <a:lumMod val="50000"/>
                  </a:schemeClr>
                </a:solidFill>
                <a:latin typeface="Garamond" panose="02020404030301010803" pitchFamily="18" charset="0"/>
              </a:rPr>
              <a:t>, Completed, </a:t>
            </a:r>
            <a:r>
              <a:rPr lang="en-US" sz="1200" dirty="0" err="1">
                <a:solidFill>
                  <a:schemeClr val="accent1">
                    <a:lumMod val="50000"/>
                  </a:schemeClr>
                </a:solidFill>
                <a:latin typeface="Garamond" panose="02020404030301010803" pitchFamily="18" charset="0"/>
              </a:rPr>
              <a:t>CurrentOperation</a:t>
            </a:r>
            <a:r>
              <a:rPr lang="en-US" sz="1200" dirty="0">
                <a:solidFill>
                  <a:schemeClr val="accent1">
                    <a:lumMod val="50000"/>
                  </a:schemeClr>
                </a:solidFill>
                <a:latin typeface="Garamond" panose="02020404030301010803" pitchFamily="18" charset="0"/>
              </a:rPr>
              <a:t>, Id, </a:t>
            </a:r>
            <a:r>
              <a:rPr lang="en-US" sz="1200" dirty="0" err="1">
                <a:solidFill>
                  <a:schemeClr val="accent1">
                    <a:lumMod val="50000"/>
                  </a:schemeClr>
                </a:solidFill>
                <a:latin typeface="Garamond" panose="02020404030301010803" pitchFamily="18" charset="0"/>
              </a:rPr>
              <a:t>ParentId</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SourceID</a:t>
            </a:r>
            <a:r>
              <a:rPr lang="en-US" sz="1200" dirty="0">
                <a:solidFill>
                  <a:schemeClr val="accent1">
                    <a:lumMod val="50000"/>
                  </a:schemeClr>
                </a:solidFill>
                <a:latin typeface="Garamond" panose="02020404030301010803" pitchFamily="18" charset="0"/>
              </a:rPr>
              <a:t>.</a:t>
            </a:r>
          </a:p>
          <a:p>
            <a:pPr algn="just"/>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Best practices for using Progress bars:</a:t>
            </a:r>
          </a:p>
          <a:p>
            <a:pPr marL="228600" indent="-228600" algn="just">
              <a:buAutoNum type="arabicPeriod"/>
            </a:pPr>
            <a:r>
              <a:rPr lang="en-US" sz="1200" dirty="0">
                <a:solidFill>
                  <a:schemeClr val="accent1">
                    <a:lumMod val="50000"/>
                  </a:schemeClr>
                </a:solidFill>
                <a:latin typeface="Garamond" panose="02020404030301010803" pitchFamily="18" charset="0"/>
              </a:rPr>
              <a:t>Only use when necessary</a:t>
            </a:r>
          </a:p>
          <a:p>
            <a:pPr marL="228600" indent="-228600" algn="just">
              <a:buAutoNum type="arabicPeriod"/>
            </a:pPr>
            <a:r>
              <a:rPr lang="en-US" sz="1200" dirty="0">
                <a:solidFill>
                  <a:schemeClr val="accent1">
                    <a:lumMod val="50000"/>
                  </a:schemeClr>
                </a:solidFill>
                <a:latin typeface="Garamond" panose="02020404030301010803" pitchFamily="18" charset="0"/>
              </a:rPr>
              <a:t>Update the progress bar frequently</a:t>
            </a:r>
          </a:p>
          <a:p>
            <a:pPr marL="228600" indent="-228600" algn="just">
              <a:buAutoNum type="arabicPeriod"/>
            </a:pPr>
            <a:r>
              <a:rPr lang="en-US" sz="1200" dirty="0">
                <a:solidFill>
                  <a:schemeClr val="accent1">
                    <a:lumMod val="50000"/>
                  </a:schemeClr>
                </a:solidFill>
                <a:latin typeface="Garamond" panose="02020404030301010803" pitchFamily="18" charset="0"/>
              </a:rPr>
              <a:t>Use clear and short status messages</a:t>
            </a:r>
          </a:p>
          <a:p>
            <a:pPr marL="228600" indent="-228600" algn="just">
              <a:buAutoNum type="arabicPeriod"/>
            </a:pPr>
            <a:r>
              <a:rPr lang="en-US" sz="1200" dirty="0">
                <a:solidFill>
                  <a:schemeClr val="accent1">
                    <a:lumMod val="50000"/>
                  </a:schemeClr>
                </a:solidFill>
                <a:latin typeface="Garamond" panose="02020404030301010803" pitchFamily="18" charset="0"/>
              </a:rPr>
              <a:t>Calculate percentage correctly</a:t>
            </a:r>
          </a:p>
          <a:p>
            <a:pPr marL="228600" indent="-228600" algn="just">
              <a:buAutoNum type="arabicPeriod"/>
            </a:pPr>
            <a:r>
              <a:rPr lang="en-US" sz="1200" dirty="0">
                <a:solidFill>
                  <a:schemeClr val="accent1">
                    <a:lumMod val="50000"/>
                  </a:schemeClr>
                </a:solidFill>
                <a:latin typeface="Garamond" panose="02020404030301010803" pitchFamily="18" charset="0"/>
              </a:rPr>
              <a:t>Use nested progress bar for multi-level tasks</a:t>
            </a:r>
          </a:p>
          <a:p>
            <a:pPr marL="228600" indent="-228600" algn="just">
              <a:buAutoNum type="arabicPeriod"/>
            </a:pPr>
            <a:r>
              <a:rPr lang="en-US" sz="1200" dirty="0">
                <a:solidFill>
                  <a:schemeClr val="accent1">
                    <a:lumMod val="50000"/>
                  </a:schemeClr>
                </a:solidFill>
                <a:latin typeface="Garamond" panose="02020404030301010803" pitchFamily="18" charset="0"/>
              </a:rPr>
              <a:t>Complete progress bar</a:t>
            </a:r>
          </a:p>
          <a:p>
            <a:pPr marL="228600" indent="-228600" algn="just">
              <a:buAutoNum type="arabicPeriod"/>
            </a:pPr>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Note: </a:t>
            </a:r>
            <a:r>
              <a:rPr lang="en-US" sz="1200" i="1" dirty="0">
                <a:solidFill>
                  <a:schemeClr val="accent1">
                    <a:lumMod val="50000"/>
                  </a:schemeClr>
                </a:solidFill>
                <a:latin typeface="Garamond" panose="02020404030301010803" pitchFamily="18" charset="0"/>
              </a:rPr>
              <a:t>Progress bars are great for providing feedback but can slow down overall performance.</a:t>
            </a:r>
          </a:p>
        </p:txBody>
      </p:sp>
    </p:spTree>
    <p:extLst>
      <p:ext uri="{BB962C8B-B14F-4D97-AF65-F5344CB8AC3E}">
        <p14:creationId xmlns:p14="http://schemas.microsoft.com/office/powerpoint/2010/main" val="270629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wipe(down)">
                                      <p:cBhvr>
                                        <p:cTn id="28" dur="580">
                                          <p:stCondLst>
                                            <p:cond delay="0"/>
                                          </p:stCondLst>
                                        </p:cTn>
                                        <p:tgtEl>
                                          <p:spTgt spid="6">
                                            <p:txEl>
                                              <p:pRg st="6" end="6"/>
                                            </p:txEl>
                                          </p:spTgt>
                                        </p:tgtEl>
                                      </p:cBhvr>
                                    </p:animEffect>
                                    <p:anim calcmode="lin" valueType="num">
                                      <p:cBhvr>
                                        <p:cTn id="29"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xEl>
                                              <p:pRg st="6" end="6"/>
                                            </p:txEl>
                                          </p:spTgt>
                                        </p:tgtEl>
                                      </p:cBhvr>
                                      <p:to x="100000" y="60000"/>
                                    </p:animScale>
                                    <p:animScale>
                                      <p:cBhvr>
                                        <p:cTn id="35" dur="166" decel="50000">
                                          <p:stCondLst>
                                            <p:cond delay="676"/>
                                          </p:stCondLst>
                                        </p:cTn>
                                        <p:tgtEl>
                                          <p:spTgt spid="6">
                                            <p:txEl>
                                              <p:pRg st="6" end="6"/>
                                            </p:txEl>
                                          </p:spTgt>
                                        </p:tgtEl>
                                      </p:cBhvr>
                                      <p:to x="100000" y="100000"/>
                                    </p:animScale>
                                    <p:animScale>
                                      <p:cBhvr>
                                        <p:cTn id="36" dur="26">
                                          <p:stCondLst>
                                            <p:cond delay="1312"/>
                                          </p:stCondLst>
                                        </p:cTn>
                                        <p:tgtEl>
                                          <p:spTgt spid="6">
                                            <p:txEl>
                                              <p:pRg st="6" end="6"/>
                                            </p:txEl>
                                          </p:spTgt>
                                        </p:tgtEl>
                                      </p:cBhvr>
                                      <p:to x="100000" y="80000"/>
                                    </p:animScale>
                                    <p:animScale>
                                      <p:cBhvr>
                                        <p:cTn id="37" dur="166" decel="50000">
                                          <p:stCondLst>
                                            <p:cond delay="1338"/>
                                          </p:stCondLst>
                                        </p:cTn>
                                        <p:tgtEl>
                                          <p:spTgt spid="6">
                                            <p:txEl>
                                              <p:pRg st="6" end="6"/>
                                            </p:txEl>
                                          </p:spTgt>
                                        </p:tgtEl>
                                      </p:cBhvr>
                                      <p:to x="100000" y="100000"/>
                                    </p:animScale>
                                    <p:animScale>
                                      <p:cBhvr>
                                        <p:cTn id="38" dur="26">
                                          <p:stCondLst>
                                            <p:cond delay="1642"/>
                                          </p:stCondLst>
                                        </p:cTn>
                                        <p:tgtEl>
                                          <p:spTgt spid="6">
                                            <p:txEl>
                                              <p:pRg st="6" end="6"/>
                                            </p:txEl>
                                          </p:spTgt>
                                        </p:tgtEl>
                                      </p:cBhvr>
                                      <p:to x="100000" y="90000"/>
                                    </p:animScale>
                                    <p:animScale>
                                      <p:cBhvr>
                                        <p:cTn id="39" dur="166" decel="50000">
                                          <p:stCondLst>
                                            <p:cond delay="1668"/>
                                          </p:stCondLst>
                                        </p:cTn>
                                        <p:tgtEl>
                                          <p:spTgt spid="6">
                                            <p:txEl>
                                              <p:pRg st="6" end="6"/>
                                            </p:txEl>
                                          </p:spTgt>
                                        </p:tgtEl>
                                      </p:cBhvr>
                                      <p:to x="100000" y="100000"/>
                                    </p:animScale>
                                    <p:animScale>
                                      <p:cBhvr>
                                        <p:cTn id="40" dur="26">
                                          <p:stCondLst>
                                            <p:cond delay="1808"/>
                                          </p:stCondLst>
                                        </p:cTn>
                                        <p:tgtEl>
                                          <p:spTgt spid="6">
                                            <p:txEl>
                                              <p:pRg st="6" end="6"/>
                                            </p:txEl>
                                          </p:spTgt>
                                        </p:tgtEl>
                                      </p:cBhvr>
                                      <p:to x="100000" y="95000"/>
                                    </p:animScale>
                                    <p:animScale>
                                      <p:cBhvr>
                                        <p:cTn id="41" dur="166" decel="50000">
                                          <p:stCondLst>
                                            <p:cond delay="1834"/>
                                          </p:stCondLst>
                                        </p:cTn>
                                        <p:tgtEl>
                                          <p:spTgt spid="6">
                                            <p:txEl>
                                              <p:pRg st="6" end="6"/>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animEffect transition="in" filter="wipe(down)">
                                      <p:cBhvr>
                                        <p:cTn id="44" dur="580">
                                          <p:stCondLst>
                                            <p:cond delay="0"/>
                                          </p:stCondLst>
                                        </p:cTn>
                                        <p:tgtEl>
                                          <p:spTgt spid="6">
                                            <p:txEl>
                                              <p:pRg st="7" end="7"/>
                                            </p:txEl>
                                          </p:spTgt>
                                        </p:tgtEl>
                                      </p:cBhvr>
                                    </p:animEffect>
                                    <p:anim calcmode="lin" valueType="num">
                                      <p:cBhvr>
                                        <p:cTn id="45"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6">
                                            <p:txEl>
                                              <p:pRg st="7" end="7"/>
                                            </p:txEl>
                                          </p:spTgt>
                                        </p:tgtEl>
                                      </p:cBhvr>
                                      <p:to x="100000" y="60000"/>
                                    </p:animScale>
                                    <p:animScale>
                                      <p:cBhvr>
                                        <p:cTn id="51" dur="166" decel="50000">
                                          <p:stCondLst>
                                            <p:cond delay="676"/>
                                          </p:stCondLst>
                                        </p:cTn>
                                        <p:tgtEl>
                                          <p:spTgt spid="6">
                                            <p:txEl>
                                              <p:pRg st="7" end="7"/>
                                            </p:txEl>
                                          </p:spTgt>
                                        </p:tgtEl>
                                      </p:cBhvr>
                                      <p:to x="100000" y="100000"/>
                                    </p:animScale>
                                    <p:animScale>
                                      <p:cBhvr>
                                        <p:cTn id="52" dur="26">
                                          <p:stCondLst>
                                            <p:cond delay="1312"/>
                                          </p:stCondLst>
                                        </p:cTn>
                                        <p:tgtEl>
                                          <p:spTgt spid="6">
                                            <p:txEl>
                                              <p:pRg st="7" end="7"/>
                                            </p:txEl>
                                          </p:spTgt>
                                        </p:tgtEl>
                                      </p:cBhvr>
                                      <p:to x="100000" y="80000"/>
                                    </p:animScale>
                                    <p:animScale>
                                      <p:cBhvr>
                                        <p:cTn id="53" dur="166" decel="50000">
                                          <p:stCondLst>
                                            <p:cond delay="1338"/>
                                          </p:stCondLst>
                                        </p:cTn>
                                        <p:tgtEl>
                                          <p:spTgt spid="6">
                                            <p:txEl>
                                              <p:pRg st="7" end="7"/>
                                            </p:txEl>
                                          </p:spTgt>
                                        </p:tgtEl>
                                      </p:cBhvr>
                                      <p:to x="100000" y="100000"/>
                                    </p:animScale>
                                    <p:animScale>
                                      <p:cBhvr>
                                        <p:cTn id="54" dur="26">
                                          <p:stCondLst>
                                            <p:cond delay="1642"/>
                                          </p:stCondLst>
                                        </p:cTn>
                                        <p:tgtEl>
                                          <p:spTgt spid="6">
                                            <p:txEl>
                                              <p:pRg st="7" end="7"/>
                                            </p:txEl>
                                          </p:spTgt>
                                        </p:tgtEl>
                                      </p:cBhvr>
                                      <p:to x="100000" y="90000"/>
                                    </p:animScale>
                                    <p:animScale>
                                      <p:cBhvr>
                                        <p:cTn id="55" dur="166" decel="50000">
                                          <p:stCondLst>
                                            <p:cond delay="1668"/>
                                          </p:stCondLst>
                                        </p:cTn>
                                        <p:tgtEl>
                                          <p:spTgt spid="6">
                                            <p:txEl>
                                              <p:pRg st="7" end="7"/>
                                            </p:txEl>
                                          </p:spTgt>
                                        </p:tgtEl>
                                      </p:cBhvr>
                                      <p:to x="100000" y="100000"/>
                                    </p:animScale>
                                    <p:animScale>
                                      <p:cBhvr>
                                        <p:cTn id="56" dur="26">
                                          <p:stCondLst>
                                            <p:cond delay="1808"/>
                                          </p:stCondLst>
                                        </p:cTn>
                                        <p:tgtEl>
                                          <p:spTgt spid="6">
                                            <p:txEl>
                                              <p:pRg st="7" end="7"/>
                                            </p:txEl>
                                          </p:spTgt>
                                        </p:tgtEl>
                                      </p:cBhvr>
                                      <p:to x="100000" y="95000"/>
                                    </p:animScale>
                                    <p:animScale>
                                      <p:cBhvr>
                                        <p:cTn id="57" dur="166" decel="50000">
                                          <p:stCondLst>
                                            <p:cond delay="1834"/>
                                          </p:stCondLst>
                                        </p:cTn>
                                        <p:tgtEl>
                                          <p:spTgt spid="6">
                                            <p:txEl>
                                              <p:pRg st="7" end="7"/>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wipe(down)">
                                      <p:cBhvr>
                                        <p:cTn id="60" dur="580">
                                          <p:stCondLst>
                                            <p:cond delay="0"/>
                                          </p:stCondLst>
                                        </p:cTn>
                                        <p:tgtEl>
                                          <p:spTgt spid="6">
                                            <p:txEl>
                                              <p:pRg st="8" end="8"/>
                                            </p:txEl>
                                          </p:spTgt>
                                        </p:tgtEl>
                                      </p:cBhvr>
                                    </p:animEffect>
                                    <p:anim calcmode="lin" valueType="num">
                                      <p:cBhvr>
                                        <p:cTn id="61" dur="1822" tmFilter="0,0; 0.14,0.36; 0.43,0.73; 0.71,0.91; 1.0,1.0">
                                          <p:stCondLst>
                                            <p:cond delay="0"/>
                                          </p:stCondLst>
                                        </p:cTn>
                                        <p:tgtEl>
                                          <p:spTgt spid="6">
                                            <p:txEl>
                                              <p:pRg st="8" end="8"/>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6">
                                            <p:txEl>
                                              <p:pRg st="8" end="8"/>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6">
                                            <p:txEl>
                                              <p:pRg st="8" end="8"/>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6">
                                            <p:txEl>
                                              <p:pRg st="8" end="8"/>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6">
                                            <p:txEl>
                                              <p:pRg st="8" end="8"/>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6">
                                            <p:txEl>
                                              <p:pRg st="8" end="8"/>
                                            </p:txEl>
                                          </p:spTgt>
                                        </p:tgtEl>
                                      </p:cBhvr>
                                      <p:to x="100000" y="60000"/>
                                    </p:animScale>
                                    <p:animScale>
                                      <p:cBhvr>
                                        <p:cTn id="67" dur="166" decel="50000">
                                          <p:stCondLst>
                                            <p:cond delay="676"/>
                                          </p:stCondLst>
                                        </p:cTn>
                                        <p:tgtEl>
                                          <p:spTgt spid="6">
                                            <p:txEl>
                                              <p:pRg st="8" end="8"/>
                                            </p:txEl>
                                          </p:spTgt>
                                        </p:tgtEl>
                                      </p:cBhvr>
                                      <p:to x="100000" y="100000"/>
                                    </p:animScale>
                                    <p:animScale>
                                      <p:cBhvr>
                                        <p:cTn id="68" dur="26">
                                          <p:stCondLst>
                                            <p:cond delay="1312"/>
                                          </p:stCondLst>
                                        </p:cTn>
                                        <p:tgtEl>
                                          <p:spTgt spid="6">
                                            <p:txEl>
                                              <p:pRg st="8" end="8"/>
                                            </p:txEl>
                                          </p:spTgt>
                                        </p:tgtEl>
                                      </p:cBhvr>
                                      <p:to x="100000" y="80000"/>
                                    </p:animScale>
                                    <p:animScale>
                                      <p:cBhvr>
                                        <p:cTn id="69" dur="166" decel="50000">
                                          <p:stCondLst>
                                            <p:cond delay="1338"/>
                                          </p:stCondLst>
                                        </p:cTn>
                                        <p:tgtEl>
                                          <p:spTgt spid="6">
                                            <p:txEl>
                                              <p:pRg st="8" end="8"/>
                                            </p:txEl>
                                          </p:spTgt>
                                        </p:tgtEl>
                                      </p:cBhvr>
                                      <p:to x="100000" y="100000"/>
                                    </p:animScale>
                                    <p:animScale>
                                      <p:cBhvr>
                                        <p:cTn id="70" dur="26">
                                          <p:stCondLst>
                                            <p:cond delay="1642"/>
                                          </p:stCondLst>
                                        </p:cTn>
                                        <p:tgtEl>
                                          <p:spTgt spid="6">
                                            <p:txEl>
                                              <p:pRg st="8" end="8"/>
                                            </p:txEl>
                                          </p:spTgt>
                                        </p:tgtEl>
                                      </p:cBhvr>
                                      <p:to x="100000" y="90000"/>
                                    </p:animScale>
                                    <p:animScale>
                                      <p:cBhvr>
                                        <p:cTn id="71" dur="166" decel="50000">
                                          <p:stCondLst>
                                            <p:cond delay="1668"/>
                                          </p:stCondLst>
                                        </p:cTn>
                                        <p:tgtEl>
                                          <p:spTgt spid="6">
                                            <p:txEl>
                                              <p:pRg st="8" end="8"/>
                                            </p:txEl>
                                          </p:spTgt>
                                        </p:tgtEl>
                                      </p:cBhvr>
                                      <p:to x="100000" y="100000"/>
                                    </p:animScale>
                                    <p:animScale>
                                      <p:cBhvr>
                                        <p:cTn id="72" dur="26">
                                          <p:stCondLst>
                                            <p:cond delay="1808"/>
                                          </p:stCondLst>
                                        </p:cTn>
                                        <p:tgtEl>
                                          <p:spTgt spid="6">
                                            <p:txEl>
                                              <p:pRg st="8" end="8"/>
                                            </p:txEl>
                                          </p:spTgt>
                                        </p:tgtEl>
                                      </p:cBhvr>
                                      <p:to x="100000" y="95000"/>
                                    </p:animScale>
                                    <p:animScale>
                                      <p:cBhvr>
                                        <p:cTn id="73" dur="166" decel="50000">
                                          <p:stCondLst>
                                            <p:cond delay="1834"/>
                                          </p:stCondLst>
                                        </p:cTn>
                                        <p:tgtEl>
                                          <p:spTgt spid="6">
                                            <p:txEl>
                                              <p:pRg st="8" end="8"/>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6">
                                            <p:txEl>
                                              <p:pRg st="9" end="9"/>
                                            </p:txEl>
                                          </p:spTgt>
                                        </p:tgtEl>
                                        <p:attrNameLst>
                                          <p:attrName>style.visibility</p:attrName>
                                        </p:attrNameLst>
                                      </p:cBhvr>
                                      <p:to>
                                        <p:strVal val="visible"/>
                                      </p:to>
                                    </p:set>
                                    <p:animEffect transition="in" filter="wipe(down)">
                                      <p:cBhvr>
                                        <p:cTn id="76" dur="580">
                                          <p:stCondLst>
                                            <p:cond delay="0"/>
                                          </p:stCondLst>
                                        </p:cTn>
                                        <p:tgtEl>
                                          <p:spTgt spid="6">
                                            <p:txEl>
                                              <p:pRg st="9" end="9"/>
                                            </p:txEl>
                                          </p:spTgt>
                                        </p:tgtEl>
                                      </p:cBhvr>
                                    </p:animEffect>
                                    <p:anim calcmode="lin" valueType="num">
                                      <p:cBhvr>
                                        <p:cTn id="77"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6">
                                            <p:txEl>
                                              <p:pRg st="9" end="9"/>
                                            </p:txEl>
                                          </p:spTgt>
                                        </p:tgtEl>
                                      </p:cBhvr>
                                      <p:to x="100000" y="60000"/>
                                    </p:animScale>
                                    <p:animScale>
                                      <p:cBhvr>
                                        <p:cTn id="83" dur="166" decel="50000">
                                          <p:stCondLst>
                                            <p:cond delay="676"/>
                                          </p:stCondLst>
                                        </p:cTn>
                                        <p:tgtEl>
                                          <p:spTgt spid="6">
                                            <p:txEl>
                                              <p:pRg st="9" end="9"/>
                                            </p:txEl>
                                          </p:spTgt>
                                        </p:tgtEl>
                                      </p:cBhvr>
                                      <p:to x="100000" y="100000"/>
                                    </p:animScale>
                                    <p:animScale>
                                      <p:cBhvr>
                                        <p:cTn id="84" dur="26">
                                          <p:stCondLst>
                                            <p:cond delay="1312"/>
                                          </p:stCondLst>
                                        </p:cTn>
                                        <p:tgtEl>
                                          <p:spTgt spid="6">
                                            <p:txEl>
                                              <p:pRg st="9" end="9"/>
                                            </p:txEl>
                                          </p:spTgt>
                                        </p:tgtEl>
                                      </p:cBhvr>
                                      <p:to x="100000" y="80000"/>
                                    </p:animScale>
                                    <p:animScale>
                                      <p:cBhvr>
                                        <p:cTn id="85" dur="166" decel="50000">
                                          <p:stCondLst>
                                            <p:cond delay="1338"/>
                                          </p:stCondLst>
                                        </p:cTn>
                                        <p:tgtEl>
                                          <p:spTgt spid="6">
                                            <p:txEl>
                                              <p:pRg st="9" end="9"/>
                                            </p:txEl>
                                          </p:spTgt>
                                        </p:tgtEl>
                                      </p:cBhvr>
                                      <p:to x="100000" y="100000"/>
                                    </p:animScale>
                                    <p:animScale>
                                      <p:cBhvr>
                                        <p:cTn id="86" dur="26">
                                          <p:stCondLst>
                                            <p:cond delay="1642"/>
                                          </p:stCondLst>
                                        </p:cTn>
                                        <p:tgtEl>
                                          <p:spTgt spid="6">
                                            <p:txEl>
                                              <p:pRg st="9" end="9"/>
                                            </p:txEl>
                                          </p:spTgt>
                                        </p:tgtEl>
                                      </p:cBhvr>
                                      <p:to x="100000" y="90000"/>
                                    </p:animScale>
                                    <p:animScale>
                                      <p:cBhvr>
                                        <p:cTn id="87" dur="166" decel="50000">
                                          <p:stCondLst>
                                            <p:cond delay="1668"/>
                                          </p:stCondLst>
                                        </p:cTn>
                                        <p:tgtEl>
                                          <p:spTgt spid="6">
                                            <p:txEl>
                                              <p:pRg st="9" end="9"/>
                                            </p:txEl>
                                          </p:spTgt>
                                        </p:tgtEl>
                                      </p:cBhvr>
                                      <p:to x="100000" y="100000"/>
                                    </p:animScale>
                                    <p:animScale>
                                      <p:cBhvr>
                                        <p:cTn id="88" dur="26">
                                          <p:stCondLst>
                                            <p:cond delay="1808"/>
                                          </p:stCondLst>
                                        </p:cTn>
                                        <p:tgtEl>
                                          <p:spTgt spid="6">
                                            <p:txEl>
                                              <p:pRg st="9" end="9"/>
                                            </p:txEl>
                                          </p:spTgt>
                                        </p:tgtEl>
                                      </p:cBhvr>
                                      <p:to x="100000" y="95000"/>
                                    </p:animScale>
                                    <p:animScale>
                                      <p:cBhvr>
                                        <p:cTn id="89" dur="166" decel="50000">
                                          <p:stCondLst>
                                            <p:cond delay="1834"/>
                                          </p:stCondLst>
                                        </p:cTn>
                                        <p:tgtEl>
                                          <p:spTgt spid="6">
                                            <p:txEl>
                                              <p:pRg st="9" end="9"/>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6">
                                            <p:txEl>
                                              <p:pRg st="10" end="10"/>
                                            </p:txEl>
                                          </p:spTgt>
                                        </p:tgtEl>
                                        <p:attrNameLst>
                                          <p:attrName>style.visibility</p:attrName>
                                        </p:attrNameLst>
                                      </p:cBhvr>
                                      <p:to>
                                        <p:strVal val="visible"/>
                                      </p:to>
                                    </p:set>
                                    <p:animEffect transition="in" filter="wipe(down)">
                                      <p:cBhvr>
                                        <p:cTn id="92" dur="580">
                                          <p:stCondLst>
                                            <p:cond delay="0"/>
                                          </p:stCondLst>
                                        </p:cTn>
                                        <p:tgtEl>
                                          <p:spTgt spid="6">
                                            <p:txEl>
                                              <p:pRg st="10" end="10"/>
                                            </p:txEl>
                                          </p:spTgt>
                                        </p:tgtEl>
                                      </p:cBhvr>
                                    </p:animEffect>
                                    <p:anim calcmode="lin" valueType="num">
                                      <p:cBhvr>
                                        <p:cTn id="93" dur="1822" tmFilter="0,0; 0.14,0.36; 0.43,0.73; 0.71,0.91; 1.0,1.0">
                                          <p:stCondLst>
                                            <p:cond delay="0"/>
                                          </p:stCondLst>
                                        </p:cTn>
                                        <p:tgtEl>
                                          <p:spTgt spid="6">
                                            <p:txEl>
                                              <p:pRg st="10" end="10"/>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6">
                                            <p:txEl>
                                              <p:pRg st="10" end="10"/>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6">
                                            <p:txEl>
                                              <p:pRg st="10" end="10"/>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6">
                                            <p:txEl>
                                              <p:pRg st="10" end="10"/>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6">
                                            <p:txEl>
                                              <p:pRg st="10" end="10"/>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6">
                                            <p:txEl>
                                              <p:pRg st="10" end="10"/>
                                            </p:txEl>
                                          </p:spTgt>
                                        </p:tgtEl>
                                      </p:cBhvr>
                                      <p:to x="100000" y="60000"/>
                                    </p:animScale>
                                    <p:animScale>
                                      <p:cBhvr>
                                        <p:cTn id="99" dur="166" decel="50000">
                                          <p:stCondLst>
                                            <p:cond delay="676"/>
                                          </p:stCondLst>
                                        </p:cTn>
                                        <p:tgtEl>
                                          <p:spTgt spid="6">
                                            <p:txEl>
                                              <p:pRg st="10" end="10"/>
                                            </p:txEl>
                                          </p:spTgt>
                                        </p:tgtEl>
                                      </p:cBhvr>
                                      <p:to x="100000" y="100000"/>
                                    </p:animScale>
                                    <p:animScale>
                                      <p:cBhvr>
                                        <p:cTn id="100" dur="26">
                                          <p:stCondLst>
                                            <p:cond delay="1312"/>
                                          </p:stCondLst>
                                        </p:cTn>
                                        <p:tgtEl>
                                          <p:spTgt spid="6">
                                            <p:txEl>
                                              <p:pRg st="10" end="10"/>
                                            </p:txEl>
                                          </p:spTgt>
                                        </p:tgtEl>
                                      </p:cBhvr>
                                      <p:to x="100000" y="80000"/>
                                    </p:animScale>
                                    <p:animScale>
                                      <p:cBhvr>
                                        <p:cTn id="101" dur="166" decel="50000">
                                          <p:stCondLst>
                                            <p:cond delay="1338"/>
                                          </p:stCondLst>
                                        </p:cTn>
                                        <p:tgtEl>
                                          <p:spTgt spid="6">
                                            <p:txEl>
                                              <p:pRg st="10" end="10"/>
                                            </p:txEl>
                                          </p:spTgt>
                                        </p:tgtEl>
                                      </p:cBhvr>
                                      <p:to x="100000" y="100000"/>
                                    </p:animScale>
                                    <p:animScale>
                                      <p:cBhvr>
                                        <p:cTn id="102" dur="26">
                                          <p:stCondLst>
                                            <p:cond delay="1642"/>
                                          </p:stCondLst>
                                        </p:cTn>
                                        <p:tgtEl>
                                          <p:spTgt spid="6">
                                            <p:txEl>
                                              <p:pRg st="10" end="10"/>
                                            </p:txEl>
                                          </p:spTgt>
                                        </p:tgtEl>
                                      </p:cBhvr>
                                      <p:to x="100000" y="90000"/>
                                    </p:animScale>
                                    <p:animScale>
                                      <p:cBhvr>
                                        <p:cTn id="103" dur="166" decel="50000">
                                          <p:stCondLst>
                                            <p:cond delay="1668"/>
                                          </p:stCondLst>
                                        </p:cTn>
                                        <p:tgtEl>
                                          <p:spTgt spid="6">
                                            <p:txEl>
                                              <p:pRg st="10" end="10"/>
                                            </p:txEl>
                                          </p:spTgt>
                                        </p:tgtEl>
                                      </p:cBhvr>
                                      <p:to x="100000" y="100000"/>
                                    </p:animScale>
                                    <p:animScale>
                                      <p:cBhvr>
                                        <p:cTn id="104" dur="26">
                                          <p:stCondLst>
                                            <p:cond delay="1808"/>
                                          </p:stCondLst>
                                        </p:cTn>
                                        <p:tgtEl>
                                          <p:spTgt spid="6">
                                            <p:txEl>
                                              <p:pRg st="10" end="10"/>
                                            </p:txEl>
                                          </p:spTgt>
                                        </p:tgtEl>
                                      </p:cBhvr>
                                      <p:to x="100000" y="95000"/>
                                    </p:animScale>
                                    <p:animScale>
                                      <p:cBhvr>
                                        <p:cTn id="105" dur="166" decel="50000">
                                          <p:stCondLst>
                                            <p:cond delay="1834"/>
                                          </p:stCondLst>
                                        </p:cTn>
                                        <p:tgtEl>
                                          <p:spTgt spid="6">
                                            <p:txEl>
                                              <p:pRg st="10" end="10"/>
                                            </p:txEl>
                                          </p:spTgt>
                                        </p:tgtEl>
                                      </p:cBhvr>
                                      <p:to x="100000" y="100000"/>
                                    </p:animScale>
                                  </p:childTnLst>
                                </p:cTn>
                              </p:par>
                              <p:par>
                                <p:cTn id="106" presetID="26" presetClass="entr" presetSubtype="0" fill="hold" nodeType="withEffect">
                                  <p:stCondLst>
                                    <p:cond delay="0"/>
                                  </p:stCondLst>
                                  <p:childTnLst>
                                    <p:set>
                                      <p:cBhvr>
                                        <p:cTn id="107" dur="1" fill="hold">
                                          <p:stCondLst>
                                            <p:cond delay="0"/>
                                          </p:stCondLst>
                                        </p:cTn>
                                        <p:tgtEl>
                                          <p:spTgt spid="6">
                                            <p:txEl>
                                              <p:pRg st="11" end="11"/>
                                            </p:txEl>
                                          </p:spTgt>
                                        </p:tgtEl>
                                        <p:attrNameLst>
                                          <p:attrName>style.visibility</p:attrName>
                                        </p:attrNameLst>
                                      </p:cBhvr>
                                      <p:to>
                                        <p:strVal val="visible"/>
                                      </p:to>
                                    </p:set>
                                    <p:animEffect transition="in" filter="wipe(down)">
                                      <p:cBhvr>
                                        <p:cTn id="108" dur="580">
                                          <p:stCondLst>
                                            <p:cond delay="0"/>
                                          </p:stCondLst>
                                        </p:cTn>
                                        <p:tgtEl>
                                          <p:spTgt spid="6">
                                            <p:txEl>
                                              <p:pRg st="11" end="11"/>
                                            </p:txEl>
                                          </p:spTgt>
                                        </p:tgtEl>
                                      </p:cBhvr>
                                    </p:animEffect>
                                    <p:anim calcmode="lin" valueType="num">
                                      <p:cBhvr>
                                        <p:cTn id="109" dur="1822" tmFilter="0,0; 0.14,0.36; 0.43,0.73; 0.71,0.91; 1.0,1.0">
                                          <p:stCondLst>
                                            <p:cond delay="0"/>
                                          </p:stCondLst>
                                        </p:cTn>
                                        <p:tgtEl>
                                          <p:spTgt spid="6">
                                            <p:txEl>
                                              <p:pRg st="11" end="11"/>
                                            </p:txEl>
                                          </p:spTgt>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6">
                                            <p:txEl>
                                              <p:pRg st="11" end="11"/>
                                            </p:txEl>
                                          </p:spTgt>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6">
                                            <p:txEl>
                                              <p:pRg st="11" end="11"/>
                                            </p:txEl>
                                          </p:spTgt>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6">
                                            <p:txEl>
                                              <p:pRg st="11" end="11"/>
                                            </p:txEl>
                                          </p:spTgt>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6">
                                            <p:txEl>
                                              <p:pRg st="11" end="11"/>
                                            </p:txEl>
                                          </p:spTgt>
                                        </p:tgtEl>
                                        <p:attrNameLst>
                                          <p:attrName>ppt_y</p:attrName>
                                        </p:attrNameLst>
                                      </p:cBhvr>
                                      <p:tavLst>
                                        <p:tav tm="0" fmla="#ppt_y-sin(pi*$)/81">
                                          <p:val>
                                            <p:fltVal val="0"/>
                                          </p:val>
                                        </p:tav>
                                        <p:tav tm="100000">
                                          <p:val>
                                            <p:fltVal val="1"/>
                                          </p:val>
                                        </p:tav>
                                      </p:tavLst>
                                    </p:anim>
                                    <p:animScale>
                                      <p:cBhvr>
                                        <p:cTn id="114" dur="26">
                                          <p:stCondLst>
                                            <p:cond delay="650"/>
                                          </p:stCondLst>
                                        </p:cTn>
                                        <p:tgtEl>
                                          <p:spTgt spid="6">
                                            <p:txEl>
                                              <p:pRg st="11" end="11"/>
                                            </p:txEl>
                                          </p:spTgt>
                                        </p:tgtEl>
                                      </p:cBhvr>
                                      <p:to x="100000" y="60000"/>
                                    </p:animScale>
                                    <p:animScale>
                                      <p:cBhvr>
                                        <p:cTn id="115" dur="166" decel="50000">
                                          <p:stCondLst>
                                            <p:cond delay="676"/>
                                          </p:stCondLst>
                                        </p:cTn>
                                        <p:tgtEl>
                                          <p:spTgt spid="6">
                                            <p:txEl>
                                              <p:pRg st="11" end="11"/>
                                            </p:txEl>
                                          </p:spTgt>
                                        </p:tgtEl>
                                      </p:cBhvr>
                                      <p:to x="100000" y="100000"/>
                                    </p:animScale>
                                    <p:animScale>
                                      <p:cBhvr>
                                        <p:cTn id="116" dur="26">
                                          <p:stCondLst>
                                            <p:cond delay="1312"/>
                                          </p:stCondLst>
                                        </p:cTn>
                                        <p:tgtEl>
                                          <p:spTgt spid="6">
                                            <p:txEl>
                                              <p:pRg st="11" end="11"/>
                                            </p:txEl>
                                          </p:spTgt>
                                        </p:tgtEl>
                                      </p:cBhvr>
                                      <p:to x="100000" y="80000"/>
                                    </p:animScale>
                                    <p:animScale>
                                      <p:cBhvr>
                                        <p:cTn id="117" dur="166" decel="50000">
                                          <p:stCondLst>
                                            <p:cond delay="1338"/>
                                          </p:stCondLst>
                                        </p:cTn>
                                        <p:tgtEl>
                                          <p:spTgt spid="6">
                                            <p:txEl>
                                              <p:pRg st="11" end="11"/>
                                            </p:txEl>
                                          </p:spTgt>
                                        </p:tgtEl>
                                      </p:cBhvr>
                                      <p:to x="100000" y="100000"/>
                                    </p:animScale>
                                    <p:animScale>
                                      <p:cBhvr>
                                        <p:cTn id="118" dur="26">
                                          <p:stCondLst>
                                            <p:cond delay="1642"/>
                                          </p:stCondLst>
                                        </p:cTn>
                                        <p:tgtEl>
                                          <p:spTgt spid="6">
                                            <p:txEl>
                                              <p:pRg st="11" end="11"/>
                                            </p:txEl>
                                          </p:spTgt>
                                        </p:tgtEl>
                                      </p:cBhvr>
                                      <p:to x="100000" y="90000"/>
                                    </p:animScale>
                                    <p:animScale>
                                      <p:cBhvr>
                                        <p:cTn id="119" dur="166" decel="50000">
                                          <p:stCondLst>
                                            <p:cond delay="1668"/>
                                          </p:stCondLst>
                                        </p:cTn>
                                        <p:tgtEl>
                                          <p:spTgt spid="6">
                                            <p:txEl>
                                              <p:pRg st="11" end="11"/>
                                            </p:txEl>
                                          </p:spTgt>
                                        </p:tgtEl>
                                      </p:cBhvr>
                                      <p:to x="100000" y="100000"/>
                                    </p:animScale>
                                    <p:animScale>
                                      <p:cBhvr>
                                        <p:cTn id="120" dur="26">
                                          <p:stCondLst>
                                            <p:cond delay="1808"/>
                                          </p:stCondLst>
                                        </p:cTn>
                                        <p:tgtEl>
                                          <p:spTgt spid="6">
                                            <p:txEl>
                                              <p:pRg st="11" end="11"/>
                                            </p:txEl>
                                          </p:spTgt>
                                        </p:tgtEl>
                                      </p:cBhvr>
                                      <p:to x="100000" y="95000"/>
                                    </p:animScale>
                                    <p:animScale>
                                      <p:cBhvr>
                                        <p:cTn id="121" dur="166" decel="50000">
                                          <p:stCondLst>
                                            <p:cond delay="1834"/>
                                          </p:stCondLst>
                                        </p:cTn>
                                        <p:tgtEl>
                                          <p:spTgt spid="6">
                                            <p:txEl>
                                              <p:pRg st="11" end="11"/>
                                            </p:txEl>
                                          </p:spTgt>
                                        </p:tgtEl>
                                      </p:cBhvr>
                                      <p:to x="100000" y="100000"/>
                                    </p:animScale>
                                  </p:childTnLst>
                                </p:cTn>
                              </p:par>
                              <p:par>
                                <p:cTn id="122" presetID="26" presetClass="entr" presetSubtype="0" fill="hold" nodeType="withEffect">
                                  <p:stCondLst>
                                    <p:cond delay="0"/>
                                  </p:stCondLst>
                                  <p:childTnLst>
                                    <p:set>
                                      <p:cBhvr>
                                        <p:cTn id="123" dur="1" fill="hold">
                                          <p:stCondLst>
                                            <p:cond delay="0"/>
                                          </p:stCondLst>
                                        </p:cTn>
                                        <p:tgtEl>
                                          <p:spTgt spid="6">
                                            <p:txEl>
                                              <p:pRg st="12" end="12"/>
                                            </p:txEl>
                                          </p:spTgt>
                                        </p:tgtEl>
                                        <p:attrNameLst>
                                          <p:attrName>style.visibility</p:attrName>
                                        </p:attrNameLst>
                                      </p:cBhvr>
                                      <p:to>
                                        <p:strVal val="visible"/>
                                      </p:to>
                                    </p:set>
                                    <p:animEffect transition="in" filter="wipe(down)">
                                      <p:cBhvr>
                                        <p:cTn id="124" dur="580">
                                          <p:stCondLst>
                                            <p:cond delay="0"/>
                                          </p:stCondLst>
                                        </p:cTn>
                                        <p:tgtEl>
                                          <p:spTgt spid="6">
                                            <p:txEl>
                                              <p:pRg st="12" end="12"/>
                                            </p:txEl>
                                          </p:spTgt>
                                        </p:tgtEl>
                                      </p:cBhvr>
                                    </p:animEffect>
                                    <p:anim calcmode="lin" valueType="num">
                                      <p:cBhvr>
                                        <p:cTn id="125" dur="1822" tmFilter="0,0; 0.14,0.36; 0.43,0.73; 0.71,0.91; 1.0,1.0">
                                          <p:stCondLst>
                                            <p:cond delay="0"/>
                                          </p:stCondLst>
                                        </p:cTn>
                                        <p:tgtEl>
                                          <p:spTgt spid="6">
                                            <p:txEl>
                                              <p:pRg st="12" end="12"/>
                                            </p:txEl>
                                          </p:spTgt>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6">
                                            <p:txEl>
                                              <p:pRg st="12" end="12"/>
                                            </p:txEl>
                                          </p:spTgt>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6">
                                            <p:txEl>
                                              <p:pRg st="12" end="12"/>
                                            </p:txEl>
                                          </p:spTgt>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6">
                                            <p:txEl>
                                              <p:pRg st="12" end="12"/>
                                            </p:txEl>
                                          </p:spTgt>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6">
                                            <p:txEl>
                                              <p:pRg st="12" end="12"/>
                                            </p:txEl>
                                          </p:spTgt>
                                        </p:tgtEl>
                                        <p:attrNameLst>
                                          <p:attrName>ppt_y</p:attrName>
                                        </p:attrNameLst>
                                      </p:cBhvr>
                                      <p:tavLst>
                                        <p:tav tm="0" fmla="#ppt_y-sin(pi*$)/81">
                                          <p:val>
                                            <p:fltVal val="0"/>
                                          </p:val>
                                        </p:tav>
                                        <p:tav tm="100000">
                                          <p:val>
                                            <p:fltVal val="1"/>
                                          </p:val>
                                        </p:tav>
                                      </p:tavLst>
                                    </p:anim>
                                    <p:animScale>
                                      <p:cBhvr>
                                        <p:cTn id="130" dur="26">
                                          <p:stCondLst>
                                            <p:cond delay="650"/>
                                          </p:stCondLst>
                                        </p:cTn>
                                        <p:tgtEl>
                                          <p:spTgt spid="6">
                                            <p:txEl>
                                              <p:pRg st="12" end="12"/>
                                            </p:txEl>
                                          </p:spTgt>
                                        </p:tgtEl>
                                      </p:cBhvr>
                                      <p:to x="100000" y="60000"/>
                                    </p:animScale>
                                    <p:animScale>
                                      <p:cBhvr>
                                        <p:cTn id="131" dur="166" decel="50000">
                                          <p:stCondLst>
                                            <p:cond delay="676"/>
                                          </p:stCondLst>
                                        </p:cTn>
                                        <p:tgtEl>
                                          <p:spTgt spid="6">
                                            <p:txEl>
                                              <p:pRg st="12" end="12"/>
                                            </p:txEl>
                                          </p:spTgt>
                                        </p:tgtEl>
                                      </p:cBhvr>
                                      <p:to x="100000" y="100000"/>
                                    </p:animScale>
                                    <p:animScale>
                                      <p:cBhvr>
                                        <p:cTn id="132" dur="26">
                                          <p:stCondLst>
                                            <p:cond delay="1312"/>
                                          </p:stCondLst>
                                        </p:cTn>
                                        <p:tgtEl>
                                          <p:spTgt spid="6">
                                            <p:txEl>
                                              <p:pRg st="12" end="12"/>
                                            </p:txEl>
                                          </p:spTgt>
                                        </p:tgtEl>
                                      </p:cBhvr>
                                      <p:to x="100000" y="80000"/>
                                    </p:animScale>
                                    <p:animScale>
                                      <p:cBhvr>
                                        <p:cTn id="133" dur="166" decel="50000">
                                          <p:stCondLst>
                                            <p:cond delay="1338"/>
                                          </p:stCondLst>
                                        </p:cTn>
                                        <p:tgtEl>
                                          <p:spTgt spid="6">
                                            <p:txEl>
                                              <p:pRg st="12" end="12"/>
                                            </p:txEl>
                                          </p:spTgt>
                                        </p:tgtEl>
                                      </p:cBhvr>
                                      <p:to x="100000" y="100000"/>
                                    </p:animScale>
                                    <p:animScale>
                                      <p:cBhvr>
                                        <p:cTn id="134" dur="26">
                                          <p:stCondLst>
                                            <p:cond delay="1642"/>
                                          </p:stCondLst>
                                        </p:cTn>
                                        <p:tgtEl>
                                          <p:spTgt spid="6">
                                            <p:txEl>
                                              <p:pRg st="12" end="12"/>
                                            </p:txEl>
                                          </p:spTgt>
                                        </p:tgtEl>
                                      </p:cBhvr>
                                      <p:to x="100000" y="90000"/>
                                    </p:animScale>
                                    <p:animScale>
                                      <p:cBhvr>
                                        <p:cTn id="135" dur="166" decel="50000">
                                          <p:stCondLst>
                                            <p:cond delay="1668"/>
                                          </p:stCondLst>
                                        </p:cTn>
                                        <p:tgtEl>
                                          <p:spTgt spid="6">
                                            <p:txEl>
                                              <p:pRg st="12" end="12"/>
                                            </p:txEl>
                                          </p:spTgt>
                                        </p:tgtEl>
                                      </p:cBhvr>
                                      <p:to x="100000" y="100000"/>
                                    </p:animScale>
                                    <p:animScale>
                                      <p:cBhvr>
                                        <p:cTn id="136" dur="26">
                                          <p:stCondLst>
                                            <p:cond delay="1808"/>
                                          </p:stCondLst>
                                        </p:cTn>
                                        <p:tgtEl>
                                          <p:spTgt spid="6">
                                            <p:txEl>
                                              <p:pRg st="12" end="12"/>
                                            </p:txEl>
                                          </p:spTgt>
                                        </p:tgtEl>
                                      </p:cBhvr>
                                      <p:to x="100000" y="95000"/>
                                    </p:animScale>
                                    <p:animScale>
                                      <p:cBhvr>
                                        <p:cTn id="137" dur="166" decel="50000">
                                          <p:stCondLst>
                                            <p:cond delay="1834"/>
                                          </p:stCondLst>
                                        </p:cTn>
                                        <p:tgtEl>
                                          <p:spTgt spid="6">
                                            <p:txEl>
                                              <p:pRg st="12" end="12"/>
                                            </p:txEl>
                                          </p:spTgt>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nodeType="clickEffect">
                                  <p:stCondLst>
                                    <p:cond delay="0"/>
                                  </p:stCondLst>
                                  <p:childTnLst>
                                    <p:set>
                                      <p:cBhvr>
                                        <p:cTn id="141" dur="1" fill="hold">
                                          <p:stCondLst>
                                            <p:cond delay="0"/>
                                          </p:stCondLst>
                                        </p:cTn>
                                        <p:tgtEl>
                                          <p:spTgt spid="6">
                                            <p:txEl>
                                              <p:pRg st="14" end="14"/>
                                            </p:txEl>
                                          </p:spTgt>
                                        </p:tgtEl>
                                        <p:attrNameLst>
                                          <p:attrName>style.visibility</p:attrName>
                                        </p:attrNameLst>
                                      </p:cBhvr>
                                      <p:to>
                                        <p:strVal val="visible"/>
                                      </p:to>
                                    </p:set>
                                    <p:animEffect transition="in" filter="fade">
                                      <p:cBhvr>
                                        <p:cTn id="142" dur="2000"/>
                                        <p:tgtEl>
                                          <p:spTgt spid="6">
                                            <p:txEl>
                                              <p:pRg st="14" end="14"/>
                                            </p:txEl>
                                          </p:spTgt>
                                        </p:tgtEl>
                                      </p:cBhvr>
                                    </p:animEffect>
                                    <p:anim calcmode="lin" valueType="num">
                                      <p:cBhvr>
                                        <p:cTn id="143" dur="2000" fill="hold"/>
                                        <p:tgtEl>
                                          <p:spTgt spid="6">
                                            <p:txEl>
                                              <p:pRg st="14" end="14"/>
                                            </p:txEl>
                                          </p:spTgt>
                                        </p:tgtEl>
                                        <p:attrNameLst>
                                          <p:attrName>ppt_w</p:attrName>
                                        </p:attrNameLst>
                                      </p:cBhvr>
                                      <p:tavLst>
                                        <p:tav tm="0" fmla="#ppt_w*sin(2.5*pi*$)">
                                          <p:val>
                                            <p:fltVal val="0"/>
                                          </p:val>
                                        </p:tav>
                                        <p:tav tm="100000">
                                          <p:val>
                                            <p:fltVal val="1"/>
                                          </p:val>
                                        </p:tav>
                                      </p:tavLst>
                                    </p:anim>
                                    <p:anim calcmode="lin" valueType="num">
                                      <p:cBhvr>
                                        <p:cTn id="144" dur="2000" fill="hold"/>
                                        <p:tgtEl>
                                          <p:spTgt spid="6">
                                            <p:txEl>
                                              <p:pRg st="14" end="1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Quiz # 3</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368809" y="922020"/>
            <a:ext cx="8577071"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lists all folders in the given path and then all the files names in that folder in another columns</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generates a html report for top 10 processes running in the system by memory usages in MB.</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generate a html report containing below tables:</a:t>
            </a:r>
          </a:p>
          <a:p>
            <a:pPr marL="685800" lvl="1" indent="-228600" algn="just">
              <a:buFont typeface="+mj-lt"/>
              <a:buAutoNum type="arabicPeriod"/>
            </a:pPr>
            <a:r>
              <a:rPr lang="en-US" sz="1200" dirty="0">
                <a:solidFill>
                  <a:schemeClr val="accent1">
                    <a:lumMod val="50000"/>
                  </a:schemeClr>
                </a:solidFill>
                <a:latin typeface="Garamond" panose="02020404030301010803" pitchFamily="18" charset="0"/>
              </a:rPr>
              <a:t>Top 10 processes running by memory usages</a:t>
            </a:r>
          </a:p>
          <a:p>
            <a:pPr marL="685800" lvl="1" indent="-228600" algn="just">
              <a:buFont typeface="+mj-lt"/>
              <a:buAutoNum type="arabicPeriod"/>
            </a:pPr>
            <a:r>
              <a:rPr lang="en-US" sz="1200" dirty="0">
                <a:solidFill>
                  <a:schemeClr val="accent1">
                    <a:lumMod val="50000"/>
                  </a:schemeClr>
                </a:solidFill>
                <a:latin typeface="Garamond" panose="02020404030301010803" pitchFamily="18" charset="0"/>
              </a:rPr>
              <a:t>Disk report containing </a:t>
            </a:r>
            <a:r>
              <a:rPr lang="en-US" sz="1200" dirty="0" err="1">
                <a:solidFill>
                  <a:schemeClr val="accent1">
                    <a:lumMod val="50000"/>
                  </a:schemeClr>
                </a:solidFill>
                <a:latin typeface="Garamond" panose="02020404030301010803" pitchFamily="18" charset="0"/>
              </a:rPr>
              <a:t>volumename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deviceid</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sizeinGB</a:t>
            </a:r>
            <a:r>
              <a:rPr lang="en-US" sz="1200" dirty="0">
                <a:solidFill>
                  <a:schemeClr val="accent1">
                    <a:lumMod val="50000"/>
                  </a:schemeClr>
                </a:solidFill>
                <a:latin typeface="Garamond" panose="02020404030301010803" pitchFamily="18" charset="0"/>
              </a:rPr>
              <a:t> and used space in GB</a:t>
            </a:r>
          </a:p>
          <a:p>
            <a:pPr marL="685800" lvl="1" indent="-228600" algn="just">
              <a:buFont typeface="+mj-lt"/>
              <a:buAutoNum type="arabicPeriod"/>
            </a:pPr>
            <a:r>
              <a:rPr lang="en-US" sz="1200" dirty="0" err="1">
                <a:solidFill>
                  <a:schemeClr val="accent1">
                    <a:lumMod val="50000"/>
                  </a:schemeClr>
                </a:solidFill>
                <a:latin typeface="Garamond" panose="02020404030301010803" pitchFamily="18" charset="0"/>
              </a:rPr>
              <a:t>OperatingSystem</a:t>
            </a:r>
            <a:r>
              <a:rPr lang="en-US" sz="1200" dirty="0">
                <a:solidFill>
                  <a:schemeClr val="accent1">
                    <a:lumMod val="50000"/>
                  </a:schemeClr>
                </a:solidFill>
                <a:latin typeface="Garamond" panose="02020404030301010803" pitchFamily="18" charset="0"/>
              </a:rPr>
              <a:t> name, version, build number and install date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creates a schedule task which sends popup message every 1hr saying “Its break time! Take a moment to stand </a:t>
            </a:r>
            <a:r>
              <a:rPr lang="en-US" sz="1200" dirty="0" err="1">
                <a:solidFill>
                  <a:schemeClr val="accent1">
                    <a:lumMod val="50000"/>
                  </a:schemeClr>
                </a:solidFill>
                <a:latin typeface="Garamond" panose="02020404030301010803" pitchFamily="18" charset="0"/>
              </a:rPr>
              <a:t>upm</a:t>
            </a:r>
            <a:r>
              <a:rPr lang="en-US" sz="1200" dirty="0">
                <a:solidFill>
                  <a:schemeClr val="accent1">
                    <a:lumMod val="50000"/>
                  </a:schemeClr>
                </a:solidFill>
                <a:latin typeface="Garamond" panose="02020404030301010803" pitchFamily="18" charset="0"/>
              </a:rPr>
              <a:t> stretch and refresh.”</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a mandatory parameter named path, checks if the path is valid before running the function and then returns object with </a:t>
            </a:r>
            <a:r>
              <a:rPr lang="en-US" sz="1200" dirty="0" err="1">
                <a:solidFill>
                  <a:schemeClr val="accent1">
                    <a:lumMod val="50000"/>
                  </a:schemeClr>
                </a:solidFill>
                <a:latin typeface="Garamond" panose="02020404030301010803" pitchFamily="18" charset="0"/>
              </a:rPr>
              <a:t>Foldername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FolderPath</a:t>
            </a:r>
            <a:r>
              <a:rPr lang="en-US" sz="1200" dirty="0">
                <a:solidFill>
                  <a:schemeClr val="accent1">
                    <a:lumMod val="50000"/>
                  </a:schemeClr>
                </a:solidFill>
                <a:latin typeface="Garamond" panose="02020404030301010803" pitchFamily="18" charset="0"/>
              </a:rPr>
              <a:t>, Size, </a:t>
            </a:r>
            <a:r>
              <a:rPr lang="en-US" sz="1200" dirty="0" err="1">
                <a:solidFill>
                  <a:schemeClr val="accent1">
                    <a:lumMod val="50000"/>
                  </a:schemeClr>
                </a:solidFill>
                <a:latin typeface="Garamond" panose="02020404030301010803" pitchFamily="18" charset="0"/>
              </a:rPr>
              <a:t>SubfolderCount</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FileCount</a:t>
            </a:r>
            <a:r>
              <a:rPr lang="en-US" sz="1200" dirty="0">
                <a:solidFill>
                  <a:schemeClr val="accent1">
                    <a:lumMod val="50000"/>
                  </a:schemeClr>
                </a:solidFill>
                <a:latin typeface="Garamond" panose="02020404030301010803" pitchFamily="18" charset="0"/>
              </a:rPr>
              <a:t>. Make use of Get-</a:t>
            </a:r>
            <a:r>
              <a:rPr lang="en-US" sz="1200" dirty="0" err="1">
                <a:solidFill>
                  <a:schemeClr val="accent1">
                    <a:lumMod val="50000"/>
                  </a:schemeClr>
                </a:solidFill>
                <a:latin typeface="Garamond" panose="02020404030301010803" pitchFamily="18" charset="0"/>
              </a:rPr>
              <a:t>ChildItem</a:t>
            </a:r>
            <a:r>
              <a:rPr lang="en-US" sz="1200" dirty="0">
                <a:solidFill>
                  <a:schemeClr val="accent1">
                    <a:lumMod val="50000"/>
                  </a:schemeClr>
                </a:solidFill>
                <a:latin typeface="Garamond" panose="02020404030301010803" pitchFamily="18" charset="0"/>
              </a:rPr>
              <a:t> cmdlet and -recurse parameters. Add progress bar in the folder size function, use Write-progress with parameters like activity, status, </a:t>
            </a:r>
            <a:r>
              <a:rPr lang="en-US" sz="1200" dirty="0" err="1">
                <a:solidFill>
                  <a:schemeClr val="accent1">
                    <a:lumMod val="50000"/>
                  </a:schemeClr>
                </a:solidFill>
                <a:latin typeface="Garamond" panose="02020404030301010803" pitchFamily="18" charset="0"/>
              </a:rPr>
              <a:t>currentoperation</a:t>
            </a:r>
            <a:r>
              <a:rPr lang="en-US" sz="1200" dirty="0">
                <a:solidFill>
                  <a:schemeClr val="accent1">
                    <a:lumMod val="50000"/>
                  </a:schemeClr>
                </a:solidFill>
                <a:latin typeface="Garamond" panose="02020404030301010803" pitchFamily="18" charset="0"/>
              </a:rPr>
              <a:t> and </a:t>
            </a:r>
            <a:r>
              <a:rPr lang="en-US" sz="1200" dirty="0" err="1">
                <a:solidFill>
                  <a:schemeClr val="accent1">
                    <a:lumMod val="50000"/>
                  </a:schemeClr>
                </a:solidFill>
                <a:latin typeface="Garamond" panose="02020404030301010803" pitchFamily="18" charset="0"/>
              </a:rPr>
              <a:t>percentComplete</a:t>
            </a: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which takes mandatory parameters like Source, </a:t>
            </a:r>
            <a:r>
              <a:rPr lang="en-US" sz="1200" dirty="0" err="1">
                <a:solidFill>
                  <a:schemeClr val="accent1">
                    <a:lumMod val="50000"/>
                  </a:schemeClr>
                </a:solidFill>
                <a:latin typeface="Garamond" panose="02020404030301010803" pitchFamily="18" charset="0"/>
              </a:rPr>
              <a:t>Logname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EventId</a:t>
            </a:r>
            <a:r>
              <a:rPr lang="en-US" sz="1200" dirty="0">
                <a:solidFill>
                  <a:schemeClr val="accent1">
                    <a:lumMod val="50000"/>
                  </a:schemeClr>
                </a:solidFill>
                <a:latin typeface="Garamond" panose="02020404030301010803" pitchFamily="18" charset="0"/>
              </a:rPr>
              <a:t>, message and creates a custom event in </a:t>
            </a:r>
            <a:r>
              <a:rPr lang="en-US" sz="1200" dirty="0" err="1">
                <a:solidFill>
                  <a:schemeClr val="accent1">
                    <a:lumMod val="50000"/>
                  </a:schemeClr>
                </a:solidFill>
                <a:latin typeface="Garamond" panose="02020404030301010803" pitchFamily="18" charset="0"/>
              </a:rPr>
              <a:t>eventviewer</a:t>
            </a:r>
            <a:r>
              <a:rPr lang="en-US" sz="1200" dirty="0">
                <a:solidFill>
                  <a:schemeClr val="accent1">
                    <a:lumMod val="50000"/>
                  </a:schemeClr>
                </a:solidFill>
                <a:latin typeface="Garamond" panose="02020404030301010803" pitchFamily="18" charset="0"/>
              </a:rPr>
              <a:t> as per given details</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346566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1000"/>
                                        <p:tgtEl>
                                          <p:spTgt spid="6">
                                            <p:txEl>
                                              <p:pRg st="6" end="6"/>
                                            </p:txEl>
                                          </p:spTgt>
                                        </p:tgtEl>
                                      </p:cBhvr>
                                    </p:animEffect>
                                    <p:anim calcmode="lin" valueType="num">
                                      <p:cBhvr>
                                        <p:cTn id="3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1000"/>
                                        <p:tgtEl>
                                          <p:spTgt spid="6">
                                            <p:txEl>
                                              <p:pRg st="7" end="7"/>
                                            </p:txEl>
                                          </p:spTgt>
                                        </p:tgtEl>
                                      </p:cBhvr>
                                    </p:animEffect>
                                    <p:anim calcmode="lin" valueType="num">
                                      <p:cBhvr>
                                        <p:cTn id="4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Effect transition="in" filter="fade">
                                      <p:cBhvr>
                                        <p:cTn id="49" dur="1000"/>
                                        <p:tgtEl>
                                          <p:spTgt spid="6">
                                            <p:txEl>
                                              <p:pRg st="9" end="9"/>
                                            </p:txEl>
                                          </p:spTgt>
                                        </p:tgtEl>
                                      </p:cBhvr>
                                    </p:animEffect>
                                    <p:anim calcmode="lin" valueType="num">
                                      <p:cBhvr>
                                        <p:cTn id="50"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fade">
                                      <p:cBhvr>
                                        <p:cTn id="56" dur="1000"/>
                                        <p:tgtEl>
                                          <p:spTgt spid="6">
                                            <p:txEl>
                                              <p:pRg st="11" end="11"/>
                                            </p:txEl>
                                          </p:spTgt>
                                        </p:tgtEl>
                                      </p:cBhvr>
                                    </p:animEffect>
                                    <p:anim calcmode="lin" valueType="num">
                                      <p:cBhvr>
                                        <p:cTn id="57"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animEffect transition="in" filter="fade">
                                      <p:cBhvr>
                                        <p:cTn id="63" dur="1000"/>
                                        <p:tgtEl>
                                          <p:spTgt spid="6">
                                            <p:txEl>
                                              <p:pRg st="13" end="13"/>
                                            </p:txEl>
                                          </p:spTgt>
                                        </p:tgtEl>
                                      </p:cBhvr>
                                    </p:animEffect>
                                    <p:anim calcmode="lin" valueType="num">
                                      <p:cBhvr>
                                        <p:cTn id="64"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Error Handling</a:t>
            </a:r>
            <a:endParaRPr lang="en-IN" dirty="0"/>
          </a:p>
        </p:txBody>
      </p:sp>
      <p:pic>
        <p:nvPicPr>
          <p:cNvPr id="5" name="Picture 4">
            <a:extLst>
              <a:ext uri="{FF2B5EF4-FFF2-40B4-BE49-F238E27FC236}">
                <a16:creationId xmlns:a16="http://schemas.microsoft.com/office/drawing/2014/main" id="{D7F595B4-FBCF-B085-D948-4B0E25A80F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442897" y="1694602"/>
            <a:ext cx="1566514" cy="526522"/>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supports error handling and even creating own errors. </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First understand basic terms about PowerShell Error handling</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Exception, Throw, Catch, Terminating and Non-Terminating Errors, Swallowing an exception, Try-Catch-Finally, trap</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Trap can catch specific errors without even try-catch block</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PowerShell would have some default parameters and variables around exception handling and errors to make it more readable.</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Parameters: </a:t>
            </a:r>
            <a:r>
              <a:rPr lang="en-US" sz="1200" dirty="0" err="1">
                <a:solidFill>
                  <a:schemeClr val="accent1">
                    <a:lumMod val="50000"/>
                  </a:schemeClr>
                </a:solidFill>
                <a:latin typeface="Garamond" panose="02020404030301010803" pitchFamily="18" charset="0"/>
              </a:rPr>
              <a:t>ErrorVariable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ErrorAction</a:t>
            </a:r>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Variables:</a:t>
            </a:r>
            <a:r>
              <a:rPr lang="en-US" sz="1200" dirty="0">
                <a:solidFill>
                  <a:schemeClr val="accent1">
                    <a:lumMod val="50000"/>
                  </a:schemeClr>
                </a:solidFill>
                <a:latin typeface="Garamond" panose="02020404030301010803" pitchFamily="18" charset="0"/>
              </a:rPr>
              <a:t> $Error, $</a:t>
            </a:r>
            <a:r>
              <a:rPr lang="en-US" sz="1200" dirty="0" err="1">
                <a:solidFill>
                  <a:schemeClr val="accent1">
                    <a:lumMod val="50000"/>
                  </a:schemeClr>
                </a:solidFill>
                <a:latin typeface="Garamond" panose="02020404030301010803" pitchFamily="18" charset="0"/>
              </a:rPr>
              <a:t>ErrorActionPreference</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ErrorView</a:t>
            </a:r>
            <a:r>
              <a:rPr lang="en-US" sz="1200" dirty="0">
                <a:solidFill>
                  <a:schemeClr val="accent1">
                    <a:lumMod val="50000"/>
                  </a:schemeClr>
                </a:solidFill>
                <a:latin typeface="Garamond" panose="02020404030301010803" pitchFamily="18" charset="0"/>
              </a:rPr>
              <a:t> (PS7 only), $</a:t>
            </a:r>
            <a:r>
              <a:rPr lang="en-US" sz="1200" dirty="0" err="1">
                <a:solidFill>
                  <a:schemeClr val="accent1">
                    <a:lumMod val="50000"/>
                  </a:schemeClr>
                </a:solidFill>
                <a:latin typeface="Garamond" panose="02020404030301010803" pitchFamily="18" charset="0"/>
              </a:rPr>
              <a:t>PsISE</a:t>
            </a:r>
            <a:r>
              <a:rPr lang="en-US" sz="1200" dirty="0">
                <a:solidFill>
                  <a:schemeClr val="accent1">
                    <a:lumMod val="50000"/>
                  </a:schemeClr>
                </a:solidFill>
                <a:latin typeface="Garamond" panose="02020404030301010803" pitchFamily="18" charset="0"/>
              </a:rPr>
              <a:t> (specific to ISE)</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Note: </a:t>
            </a:r>
            <a:r>
              <a:rPr lang="en-US" sz="1200" i="1" dirty="0">
                <a:solidFill>
                  <a:schemeClr val="accent1">
                    <a:lumMod val="50000"/>
                  </a:schemeClr>
                </a:solidFill>
                <a:latin typeface="Garamond" panose="02020404030301010803" pitchFamily="18" charset="0"/>
              </a:rPr>
              <a:t>PowerShell only catches terminating errors and would skip non-terminating ones even though non-terminating messages would continue to write on console though would move on to next statement in try block.</a:t>
            </a:r>
            <a:endParaRPr lang="en-US" sz="1200" b="1" i="1"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209104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1000"/>
                                        <p:tgtEl>
                                          <p:spTgt spid="6">
                                            <p:txEl>
                                              <p:pRg st="6" end="6"/>
                                            </p:txEl>
                                          </p:spTgt>
                                        </p:tgtEl>
                                      </p:cBhvr>
                                    </p:animEffect>
                                    <p:anim calcmode="lin" valueType="num">
                                      <p:cBhvr>
                                        <p:cTn id="2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1000"/>
                                        <p:tgtEl>
                                          <p:spTgt spid="6">
                                            <p:txEl>
                                              <p:pRg st="8" end="8"/>
                                            </p:txEl>
                                          </p:spTgt>
                                        </p:tgtEl>
                                      </p:cBhvr>
                                    </p:animEffect>
                                    <p:anim calcmode="lin" valueType="num">
                                      <p:cBhvr>
                                        <p:cTn id="3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1000"/>
                                        <p:tgtEl>
                                          <p:spTgt spid="6">
                                            <p:txEl>
                                              <p:pRg st="10" end="10"/>
                                            </p:txEl>
                                          </p:spTgt>
                                        </p:tgtEl>
                                      </p:cBhvr>
                                    </p:animEffect>
                                    <p:anim calcmode="lin" valueType="num">
                                      <p:cBhvr>
                                        <p:cTn id="3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animEffect transition="in" filter="fade">
                                      <p:cBhvr>
                                        <p:cTn id="45" dur="1000"/>
                                        <p:tgtEl>
                                          <p:spTgt spid="6">
                                            <p:txEl>
                                              <p:pRg st="11" end="11"/>
                                            </p:txEl>
                                          </p:spTgt>
                                        </p:tgtEl>
                                      </p:cBhvr>
                                    </p:animEffect>
                                    <p:anim calcmode="lin" valueType="num">
                                      <p:cBhvr>
                                        <p:cTn id="4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nodeType="clickEffect">
                                  <p:stCondLst>
                                    <p:cond delay="0"/>
                                  </p:stCondLst>
                                  <p:childTnLst>
                                    <p:set>
                                      <p:cBhvr>
                                        <p:cTn id="51" dur="1" fill="hold">
                                          <p:stCondLst>
                                            <p:cond delay="0"/>
                                          </p:stCondLst>
                                        </p:cTn>
                                        <p:tgtEl>
                                          <p:spTgt spid="6">
                                            <p:txEl>
                                              <p:pRg st="13" end="13"/>
                                            </p:txEl>
                                          </p:spTgt>
                                        </p:tgtEl>
                                        <p:attrNameLst>
                                          <p:attrName>style.visibility</p:attrName>
                                        </p:attrNameLst>
                                      </p:cBhvr>
                                      <p:to>
                                        <p:strVal val="visible"/>
                                      </p:to>
                                    </p:set>
                                    <p:animEffect transition="in" filter="fade">
                                      <p:cBhvr>
                                        <p:cTn id="52" dur="2000"/>
                                        <p:tgtEl>
                                          <p:spTgt spid="6">
                                            <p:txEl>
                                              <p:pRg st="13" end="13"/>
                                            </p:txEl>
                                          </p:spTgt>
                                        </p:tgtEl>
                                      </p:cBhvr>
                                    </p:animEffect>
                                    <p:anim calcmode="lin" valueType="num">
                                      <p:cBhvr>
                                        <p:cTn id="53" dur="2000" fill="hold"/>
                                        <p:tgtEl>
                                          <p:spTgt spid="6">
                                            <p:txEl>
                                              <p:pRg st="13" end="13"/>
                                            </p:txEl>
                                          </p:spTgt>
                                        </p:tgtEl>
                                        <p:attrNameLst>
                                          <p:attrName>ppt_w</p:attrName>
                                        </p:attrNameLst>
                                      </p:cBhvr>
                                      <p:tavLst>
                                        <p:tav tm="0" fmla="#ppt_w*sin(2.5*pi*$)">
                                          <p:val>
                                            <p:fltVal val="0"/>
                                          </p:val>
                                        </p:tav>
                                        <p:tav tm="100000">
                                          <p:val>
                                            <p:fltVal val="1"/>
                                          </p:val>
                                        </p:tav>
                                      </p:tavLst>
                                    </p:anim>
                                    <p:anim calcmode="lin" valueType="num">
                                      <p:cBhvr>
                                        <p:cTn id="54" dur="2000" fill="hold"/>
                                        <p:tgtEl>
                                          <p:spTgt spid="6">
                                            <p:txEl>
                                              <p:pRg st="13" end="1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Debugging</a:t>
            </a:r>
            <a:endParaRPr lang="en-IN" dirty="0"/>
          </a:p>
        </p:txBody>
      </p:sp>
      <p:pic>
        <p:nvPicPr>
          <p:cNvPr id="5" name="Picture 4">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581230" y="1577213"/>
            <a:ext cx="1259927" cy="731571"/>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has inbuilt step debugger and breakpoints apart from cmdlets like Write-Debug. It works with ISE and VS code likes as well as console.</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Bodoni MT" panose="02070603080606020203" pitchFamily="18" charset="0"/>
              </a:rPr>
              <a:t>Set-</a:t>
            </a:r>
            <a:r>
              <a:rPr lang="en-US" sz="1200" dirty="0" err="1">
                <a:solidFill>
                  <a:schemeClr val="accent1">
                    <a:lumMod val="50000"/>
                  </a:schemeClr>
                </a:solidFill>
                <a:latin typeface="Bodoni MT" panose="02070603080606020203" pitchFamily="18" charset="0"/>
              </a:rPr>
              <a:t>PSDebug</a:t>
            </a:r>
            <a:r>
              <a:rPr lang="en-US" sz="1200" dirty="0">
                <a:solidFill>
                  <a:schemeClr val="accent1">
                    <a:lumMod val="50000"/>
                  </a:schemeClr>
                </a:solidFill>
                <a:latin typeface="Garamond" panose="02020404030301010803" pitchFamily="18" charset="0"/>
              </a:rPr>
              <a:t> is the cmdlet which helps you in debugging the scripts on console step by step.</a:t>
            </a:r>
          </a:p>
          <a:p>
            <a:pPr algn="just"/>
            <a:r>
              <a:rPr lang="en-US" sz="1200" dirty="0">
                <a:solidFill>
                  <a:schemeClr val="accent1">
                    <a:lumMod val="50000"/>
                  </a:schemeClr>
                </a:solidFill>
                <a:latin typeface="Bodoni MT" panose="02070603080606020203" pitchFamily="18" charset="0"/>
              </a:rPr>
              <a:t>Set-</a:t>
            </a:r>
            <a:r>
              <a:rPr lang="en-US" sz="1200" dirty="0" err="1">
                <a:solidFill>
                  <a:schemeClr val="accent1">
                    <a:lumMod val="50000"/>
                  </a:schemeClr>
                </a:solidFill>
                <a:latin typeface="Bodoni MT" panose="02070603080606020203" pitchFamily="18" charset="0"/>
              </a:rPr>
              <a:t>PSBreakpoint</a:t>
            </a:r>
            <a:r>
              <a:rPr lang="en-US" sz="1200" dirty="0">
                <a:solidFill>
                  <a:schemeClr val="accent1">
                    <a:lumMod val="50000"/>
                  </a:schemeClr>
                </a:solidFill>
                <a:latin typeface="Garamond" panose="02020404030301010803" pitchFamily="18" charset="0"/>
              </a:rPr>
              <a:t> helps you in creating breakpoint so that you can halt the script on specific places.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There is a $</a:t>
            </a:r>
            <a:r>
              <a:rPr lang="en-US" sz="1200" dirty="0" err="1">
                <a:solidFill>
                  <a:schemeClr val="accent1">
                    <a:lumMod val="50000"/>
                  </a:schemeClr>
                </a:solidFill>
                <a:latin typeface="Garamond" panose="02020404030301010803" pitchFamily="18" charset="0"/>
              </a:rPr>
              <a:t>DebugPreference</a:t>
            </a:r>
            <a:r>
              <a:rPr lang="en-US" sz="1200" dirty="0">
                <a:solidFill>
                  <a:schemeClr val="accent1">
                    <a:lumMod val="50000"/>
                  </a:schemeClr>
                </a:solidFill>
                <a:latin typeface="Garamond" panose="02020404030301010803" pitchFamily="18" charset="0"/>
              </a:rPr>
              <a:t> variable as well.</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Simple errors come from typos and are kind of easier to handle with above two. More complex ones come from wrong assumptions like some variable has a kind of value which you don’t expect it to have or some property having different type of value than the value you thought it would have.</a:t>
            </a:r>
          </a:p>
        </p:txBody>
      </p:sp>
    </p:spTree>
    <p:extLst>
      <p:ext uri="{BB962C8B-B14F-4D97-AF65-F5344CB8AC3E}">
        <p14:creationId xmlns:p14="http://schemas.microsoft.com/office/powerpoint/2010/main" val="31237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1000"/>
                                        <p:tgtEl>
                                          <p:spTgt spid="6">
                                            <p:txEl>
                                              <p:pRg st="7" end="7"/>
                                            </p:txEl>
                                          </p:spTgt>
                                        </p:tgtEl>
                                      </p:cBhvr>
                                    </p:animEffect>
                                    <p:anim calcmode="lin" valueType="num">
                                      <p:cBhvr>
                                        <p:cTn id="3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Debugging</a:t>
            </a:r>
            <a:endParaRPr lang="en-IN" dirty="0"/>
          </a:p>
        </p:txBody>
      </p:sp>
      <p:pic>
        <p:nvPicPr>
          <p:cNvPr id="5" name="Picture 4" descr="3D box skeletons">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4546" y="1470454"/>
            <a:ext cx="1258035" cy="838485"/>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Most of the time, when we want to know where the things going wrong, we use exception handling or just good old print screen somehow to output current values. How we do that in PowerShell?</a:t>
            </a:r>
          </a:p>
          <a:p>
            <a:pPr algn="just"/>
            <a:endParaRPr lang="en-US" sz="1200" dirty="0">
              <a:solidFill>
                <a:srgbClr val="0596FF">
                  <a:lumMod val="50000"/>
                </a:srgbClr>
              </a:solidFill>
              <a:latin typeface="Garamond" panose="02020404030301010803" pitchFamily="18" charset="0"/>
            </a:endParaRPr>
          </a:p>
          <a:p>
            <a:pPr algn="just"/>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There are way to handle debugging easily in modern editors like VS codes but PowerShell has command line options as well. </a:t>
            </a:r>
            <a:r>
              <a:rPr lang="en-US" sz="1200" dirty="0">
                <a:solidFill>
                  <a:srgbClr val="0596FF">
                    <a:lumMod val="50000"/>
                  </a:srgbClr>
                </a:solidFill>
                <a:latin typeface="Garamond" panose="02020404030301010803" pitchFamily="18" charset="0"/>
              </a:rPr>
              <a:t>Powerful but personally not my favorite.</a:t>
            </a:r>
            <a:endPar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endParaRPr>
          </a:p>
          <a:p>
            <a:pPr algn="just"/>
            <a:endParaRPr lang="en-US" sz="1200" dirty="0">
              <a:solidFill>
                <a:srgbClr val="0596FF">
                  <a:lumMod val="50000"/>
                </a:srgbClr>
              </a:solidFill>
              <a:latin typeface="Garamond" panose="02020404030301010803" pitchFamily="18" charset="0"/>
            </a:endParaRPr>
          </a:p>
          <a:p>
            <a:pPr algn="just"/>
            <a:r>
              <a:rPr lang="en-US" sz="1200" dirty="0">
                <a:solidFill>
                  <a:srgbClr val="0596FF">
                    <a:lumMod val="50000"/>
                  </a:srgbClr>
                </a:solidFill>
                <a:latin typeface="Garamond" panose="02020404030301010803" pitchFamily="18" charset="0"/>
              </a:rPr>
              <a:t>Just like </a:t>
            </a:r>
            <a:r>
              <a:rPr kumimoji="0" lang="en-US" sz="12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Write-Error, Write-Warning , Write-Information</a:t>
            </a:r>
            <a:r>
              <a:rPr lang="en-US" sz="1200" dirty="0">
                <a:solidFill>
                  <a:srgbClr val="0596FF">
                    <a:lumMod val="50000"/>
                  </a:srgbClr>
                </a:solidFill>
                <a:latin typeface="Garamond" panose="02020404030301010803" pitchFamily="18" charset="0"/>
              </a:rPr>
              <a:t> of error handling, we have </a:t>
            </a:r>
            <a:r>
              <a:rPr kumimoji="0" lang="en-US" sz="12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Write-Debug, Write-Verbose, </a:t>
            </a:r>
            <a:r>
              <a:rPr kumimoji="0" lang="en-US" sz="120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which can be left at places in functions so that they can be called with Debug or Verbose parameters.</a:t>
            </a:r>
          </a:p>
          <a:p>
            <a:pPr algn="just"/>
            <a:endParaRPr lang="en-US" sz="1200" b="1" dirty="0">
              <a:solidFill>
                <a:srgbClr val="0596FF">
                  <a:lumMod val="50000"/>
                </a:srgbClr>
              </a:solidFill>
              <a:latin typeface="Garamond" panose="02020404030301010803" pitchFamily="18" charset="0"/>
            </a:endParaRPr>
          </a:p>
          <a:p>
            <a:pPr algn="just"/>
            <a:r>
              <a:rPr kumimoji="0" lang="en-US" sz="120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There are a few default variables controlling the behavior of these commands.</a:t>
            </a:r>
          </a:p>
          <a:p>
            <a:endParaRPr lang="en-US" sz="1000" dirty="0">
              <a:solidFill>
                <a:srgbClr val="0596FF">
                  <a:lumMod val="50000"/>
                </a:srgbClr>
              </a:solidFill>
              <a:latin typeface="Bodoni MT" panose="02070603080606020203" pitchFamily="18" charset="0"/>
            </a:endParaRPr>
          </a:p>
          <a:p>
            <a:r>
              <a:rPr lang="en-US" sz="1000" dirty="0">
                <a:solidFill>
                  <a:srgbClr val="0596FF">
                    <a:lumMod val="50000"/>
                  </a:srgbClr>
                </a:solidFill>
                <a:latin typeface="Bodoni MT" panose="02070603080606020203" pitchFamily="18" charset="0"/>
              </a:rPr>
              <a:t>$</a:t>
            </a:r>
            <a:r>
              <a:rPr lang="en-US" sz="1000" dirty="0" err="1">
                <a:solidFill>
                  <a:srgbClr val="0596FF">
                    <a:lumMod val="50000"/>
                  </a:srgbClr>
                </a:solidFill>
                <a:latin typeface="Bodoni MT" panose="02070603080606020203" pitchFamily="18" charset="0"/>
              </a:rPr>
              <a:t>ErrorActionPreference</a:t>
            </a:r>
            <a:r>
              <a:rPr lang="en-US" sz="1000" dirty="0">
                <a:solidFill>
                  <a:srgbClr val="0596FF">
                    <a:lumMod val="50000"/>
                  </a:srgbClr>
                </a:solidFill>
                <a:latin typeface="Bodoni MT" panose="02070603080606020203" pitchFamily="18" charset="0"/>
              </a:rPr>
              <a:t>, $</a:t>
            </a:r>
            <a:r>
              <a:rPr lang="en-US" sz="1000" dirty="0" err="1">
                <a:solidFill>
                  <a:srgbClr val="0596FF">
                    <a:lumMod val="50000"/>
                  </a:srgbClr>
                </a:solidFill>
                <a:latin typeface="Bodoni MT" panose="02070603080606020203" pitchFamily="18" charset="0"/>
              </a:rPr>
              <a:t>InformationPreference</a:t>
            </a:r>
            <a:r>
              <a:rPr lang="en-US" sz="1000" dirty="0">
                <a:solidFill>
                  <a:srgbClr val="0596FF">
                    <a:lumMod val="50000"/>
                  </a:srgbClr>
                </a:solidFill>
                <a:latin typeface="Bodoni MT" panose="02070603080606020203" pitchFamily="18" charset="0"/>
              </a:rPr>
              <a:t>, $</a:t>
            </a:r>
            <a:r>
              <a:rPr lang="en-US" sz="1000" dirty="0" err="1">
                <a:solidFill>
                  <a:srgbClr val="0596FF">
                    <a:lumMod val="50000"/>
                  </a:srgbClr>
                </a:solidFill>
                <a:latin typeface="Bodoni MT" panose="02070603080606020203" pitchFamily="18" charset="0"/>
              </a:rPr>
              <a:t>VerbosePreference</a:t>
            </a:r>
            <a:r>
              <a:rPr lang="en-US" sz="1000" dirty="0">
                <a:solidFill>
                  <a:srgbClr val="0596FF">
                    <a:lumMod val="50000"/>
                  </a:srgbClr>
                </a:solidFill>
                <a:latin typeface="Bodoni MT" panose="02070603080606020203" pitchFamily="18" charset="0"/>
              </a:rPr>
              <a:t>, $</a:t>
            </a:r>
            <a:r>
              <a:rPr lang="en-US" sz="1000" dirty="0" err="1">
                <a:solidFill>
                  <a:srgbClr val="0596FF">
                    <a:lumMod val="50000"/>
                  </a:srgbClr>
                </a:solidFill>
                <a:latin typeface="Bodoni MT" panose="02070603080606020203" pitchFamily="18" charset="0"/>
              </a:rPr>
              <a:t>DebugPreference</a:t>
            </a:r>
            <a:r>
              <a:rPr lang="en-US" sz="1000" dirty="0">
                <a:solidFill>
                  <a:srgbClr val="0596FF">
                    <a:lumMod val="50000"/>
                  </a:srgbClr>
                </a:solidFill>
                <a:latin typeface="Bodoni MT" panose="02070603080606020203" pitchFamily="18" charset="0"/>
              </a:rPr>
              <a:t>, $</a:t>
            </a:r>
            <a:r>
              <a:rPr lang="en-US" sz="1000" dirty="0" err="1">
                <a:solidFill>
                  <a:srgbClr val="0596FF">
                    <a:lumMod val="50000"/>
                  </a:srgbClr>
                </a:solidFill>
                <a:latin typeface="Bodoni MT" panose="02070603080606020203" pitchFamily="18" charset="0"/>
              </a:rPr>
              <a:t>WarningPreference</a:t>
            </a:r>
            <a:endParaRPr lang="en-US" sz="1000" dirty="0">
              <a:solidFill>
                <a:srgbClr val="0596FF">
                  <a:lumMod val="50000"/>
                </a:srgbClr>
              </a:solidFill>
              <a:latin typeface="Bodoni MT" panose="02070603080606020203" pitchFamily="18" charset="0"/>
            </a:endParaRPr>
          </a:p>
          <a:p>
            <a:endParaRPr lang="en-US" sz="1000" b="1" dirty="0">
              <a:solidFill>
                <a:srgbClr val="0596FF">
                  <a:lumMod val="50000"/>
                </a:srgb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Usually the way to debug script is to set breakpoints, be it line breakpoint or variable breakpoint or command breakpoint.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dirty="0">
              <a:solidFill>
                <a:srgbClr val="0596FF">
                  <a:lumMod val="50000"/>
                </a:srgbClr>
              </a:solidFill>
              <a:latin typeface="Garamond" panose="020204040303010108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Set-</a:t>
            </a:r>
            <a:r>
              <a:rPr kumimoji="0" lang="en-US" sz="1200" b="0"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PSBreakPoint</a:t>
            </a: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–script script1.ps1 –variable &lt;variable name without $&gt;</a:t>
            </a:r>
          </a:p>
          <a:p>
            <a:endParaRPr lang="en-US" sz="1000" b="1" dirty="0">
              <a:solidFill>
                <a:srgbClr val="0596FF">
                  <a:lumMod val="50000"/>
                </a:srgbClr>
              </a:solidFill>
              <a:latin typeface="Bodoni MT" panose="02070603080606020203" pitchFamily="18" charset="0"/>
            </a:endParaRPr>
          </a:p>
          <a:p>
            <a:endParaRPr kumimoji="0" lang="en-US" sz="1000" b="1" i="0" u="none" strike="noStrike" kern="1200" cap="none" spc="0" normalizeH="0" baseline="0" noProof="0" dirty="0">
              <a:ln>
                <a:noFill/>
              </a:ln>
              <a:solidFill>
                <a:srgbClr val="0596FF">
                  <a:lumMod val="50000"/>
                </a:srgbClr>
              </a:solidFill>
              <a:effectLst/>
              <a:uLnTx/>
              <a:uFillTx/>
              <a:latin typeface="Bodoni MT" panose="02070603080606020203" pitchFamily="18" charset="0"/>
            </a:endParaRPr>
          </a:p>
          <a:p>
            <a:endParaRPr kumimoji="0" lang="en-US" sz="1000" b="1" i="0" u="none" strike="noStrike" kern="1200" cap="none" spc="0" normalizeH="0" baseline="0" noProof="0" dirty="0">
              <a:ln>
                <a:noFill/>
              </a:ln>
              <a:solidFill>
                <a:srgbClr val="0596FF">
                  <a:lumMod val="50000"/>
                </a:srgbClr>
              </a:solidFill>
              <a:effectLst/>
              <a:uLnTx/>
              <a:uFillTx/>
              <a:latin typeface="Bodoni MT" panose="02070603080606020203" pitchFamily="18" charset="0"/>
            </a:endParaRPr>
          </a:p>
        </p:txBody>
      </p:sp>
    </p:spTree>
    <p:extLst>
      <p:ext uri="{BB962C8B-B14F-4D97-AF65-F5344CB8AC3E}">
        <p14:creationId xmlns:p14="http://schemas.microsoft.com/office/powerpoint/2010/main" val="296638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1000"/>
                                        <p:tgtEl>
                                          <p:spTgt spid="6">
                                            <p:txEl>
                                              <p:pRg st="8" end="8"/>
                                            </p:txEl>
                                          </p:spTgt>
                                        </p:tgtEl>
                                      </p:cBhvr>
                                    </p:animEffect>
                                    <p:anim calcmode="lin" valueType="num">
                                      <p:cBhvr>
                                        <p:cTn id="3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8" end="8"/>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1000"/>
                                        <p:tgtEl>
                                          <p:spTgt spid="6">
                                            <p:txEl>
                                              <p:pRg st="10" end="10"/>
                                            </p:txEl>
                                          </p:spTgt>
                                        </p:tgtEl>
                                      </p:cBhvr>
                                    </p:animEffect>
                                    <p:anim calcmode="lin" valueType="num">
                                      <p:cBhvr>
                                        <p:cTn id="3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1000"/>
                                        <p:tgtEl>
                                          <p:spTgt spid="6">
                                            <p:txEl>
                                              <p:pRg st="12" end="12"/>
                                            </p:txEl>
                                          </p:spTgt>
                                        </p:tgtEl>
                                      </p:cBhvr>
                                    </p:animEffect>
                                    <p:anim calcmode="lin" valueType="num">
                                      <p:cBhvr>
                                        <p:cTn id="44"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What is PowerShell and why its needed?</a:t>
            </a:r>
            <a:br>
              <a:rPr lang="en-US" sz="2000" dirty="0">
                <a:solidFill>
                  <a:schemeClr val="accent1"/>
                </a:solidFill>
                <a:latin typeface="+mj-lt"/>
                <a:ea typeface="+mj-ea"/>
                <a:cs typeface="+mj-cs"/>
              </a:rPr>
            </a:br>
            <a:endParaRPr lang="en-IN" dirty="0"/>
          </a:p>
        </p:txBody>
      </p:sp>
      <p:sp>
        <p:nvSpPr>
          <p:cNvPr id="4" name="Text Placeholder 3">
            <a:extLst>
              <a:ext uri="{FF2B5EF4-FFF2-40B4-BE49-F238E27FC236}">
                <a16:creationId xmlns:a16="http://schemas.microsoft.com/office/drawing/2014/main" id="{DB93786B-E82A-D166-CE77-93AC5FBBFF37}"/>
              </a:ext>
            </a:extLst>
          </p:cNvPr>
          <p:cNvSpPr>
            <a:spLocks noGrp="1"/>
          </p:cNvSpPr>
          <p:nvPr>
            <p:ph type="body" sz="quarter" idx="10"/>
          </p:nvPr>
        </p:nvSpPr>
        <p:spPr>
          <a:xfrm>
            <a:off x="227660" y="468662"/>
            <a:ext cx="8577072" cy="435397"/>
          </a:xfrm>
        </p:spPr>
        <p:txBody>
          <a:bodyPr/>
          <a:lstStyle/>
          <a:p>
            <a:r>
              <a:rPr lang="en-US" b="1" dirty="0">
                <a:solidFill>
                  <a:schemeClr val="tx1"/>
                </a:solidFill>
              </a:rPr>
              <a:t>Small history and formal definition</a:t>
            </a:r>
            <a:endParaRPr lang="en-IN" b="1" dirty="0">
              <a:solidFill>
                <a:schemeClr val="tx1"/>
              </a:solidFill>
            </a:endParaRPr>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algn="just"/>
            <a:r>
              <a:rPr lang="en-US" sz="1200" b="1" dirty="0">
                <a:solidFill>
                  <a:schemeClr val="accent1">
                    <a:lumMod val="50000"/>
                  </a:schemeClr>
                </a:solidFill>
                <a:latin typeface="Garamond" panose="02020404030301010803" pitchFamily="18" charset="0"/>
              </a:rPr>
              <a:t>Formal definition aside, PowerShell is made of Power and Shell, hinting towards a Powerful Shell. </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While Microsoft’s user interfaces have been successful, automation tasks were often left to programmers, and batch programming was not up to par with what Linux/Unix systems offered with Bash and other alternatives. PowerShell was introduced in 2006 as a solution to these limitations and started becoming part of the operating system by the end of 2009.</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To define it properly, PowerShell is a task automation, configuration management program from Microsoft consisting of a command-line shell and its associated scripting language. Started as Windows PowerShell, now it has moved towards PowerShell core (Open Source) since late 2016, thanks to introduction of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core in mid June 2016, which was Open Source as well.</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PowerShell is built on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frameworks which powers the windows operating system but rather than pulling people into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programming, it gives an easy way out to get things done. If something is available via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from OS, PowerShell should be able to pull that info by one means or another. Another nifty part is that PowerShell commands are interpreted line by line, unlike C/C++ code, which needed a compiler to compile the entire program successfully first. This means that PowerShell runs the code till the point of error than quitting in start itself.</a:t>
            </a:r>
            <a:endParaRPr lang="en-IN" sz="1200" dirty="0" err="1">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110703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Remoting</a:t>
            </a:r>
            <a:endParaRPr lang="en-IN" dirty="0"/>
          </a:p>
        </p:txBody>
      </p:sp>
      <p:pic>
        <p:nvPicPr>
          <p:cNvPr id="5" name="Picture 4" descr="Remote work with solid fill">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4547" y="1551383"/>
            <a:ext cx="909156" cy="909156"/>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As the name suggests, this relates to running the commands on remote computers.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There are many cmdlets which have remoting built-in via computername parameter, but for rest, we would need different ways.</a:t>
            </a:r>
          </a:p>
          <a:p>
            <a:pPr algn="just"/>
            <a:endParaRPr lang="en-US" sz="1200" dirty="0">
              <a:solidFill>
                <a:schemeClr val="accent1">
                  <a:lumMod val="50000"/>
                </a:schemeClr>
              </a:solidFill>
              <a:latin typeface="Garamond" panose="02020404030301010803" pitchFamily="18" charset="0"/>
            </a:endParaRPr>
          </a:p>
          <a:p>
            <a:pPr algn="just"/>
            <a:r>
              <a:rPr lang="en-US" sz="1000" b="1" dirty="0">
                <a:solidFill>
                  <a:schemeClr val="accent1">
                    <a:lumMod val="50000"/>
                  </a:schemeClr>
                </a:solidFill>
                <a:latin typeface="Bodoni MT" panose="02070603080606020203" pitchFamily="18" charset="0"/>
              </a:rPr>
              <a:t>Get-Command –parameter Computername</a:t>
            </a:r>
          </a:p>
          <a:p>
            <a:pPr algn="just"/>
            <a:endParaRPr lang="en-US" sz="1000" b="1"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Couple of important cmdlets around the same would be below ones:</a:t>
            </a:r>
          </a:p>
          <a:p>
            <a:pPr algn="just"/>
            <a:endParaRPr lang="en-US" sz="1000" b="1" dirty="0">
              <a:solidFill>
                <a:schemeClr val="accent1">
                  <a:lumMod val="50000"/>
                </a:schemeClr>
              </a:solidFill>
              <a:latin typeface="Bodoni MT" panose="02070603080606020203" pitchFamily="18" charset="0"/>
            </a:endParaRPr>
          </a:p>
          <a:p>
            <a:r>
              <a:rPr lang="en-US" sz="1000" b="1" dirty="0">
                <a:solidFill>
                  <a:schemeClr val="accent1">
                    <a:lumMod val="50000"/>
                  </a:schemeClr>
                </a:solidFill>
                <a:latin typeface="Bodoni MT" panose="02070603080606020203" pitchFamily="18" charset="0"/>
              </a:rPr>
              <a:t>New-</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Enter-</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Connect-</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Disconnect-</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Remove-</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Exit-</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Export-</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Import-</a:t>
            </a:r>
            <a:r>
              <a:rPr lang="en-US" sz="1000" b="1" dirty="0" err="1">
                <a:solidFill>
                  <a:schemeClr val="accent1">
                    <a:lumMod val="50000"/>
                  </a:schemeClr>
                </a:solidFill>
                <a:latin typeface="Bodoni MT" panose="02070603080606020203" pitchFamily="18" charset="0"/>
              </a:rPr>
              <a:t>PSSession</a:t>
            </a:r>
            <a:r>
              <a:rPr lang="en-US" sz="1000" b="1" dirty="0">
                <a:solidFill>
                  <a:schemeClr val="accent1">
                    <a:lumMod val="50000"/>
                  </a:schemeClr>
                </a:solidFill>
                <a:latin typeface="Bodoni MT" panose="02070603080606020203" pitchFamily="18" charset="0"/>
              </a:rPr>
              <a:t>, Get-</a:t>
            </a:r>
            <a:r>
              <a:rPr lang="en-US" sz="1000" b="1" dirty="0" err="1">
                <a:solidFill>
                  <a:schemeClr val="accent1">
                    <a:lumMod val="50000"/>
                  </a:schemeClr>
                </a:solidFill>
                <a:latin typeface="Bodoni MT" panose="02070603080606020203" pitchFamily="18" charset="0"/>
              </a:rPr>
              <a:t>PSSessionConfiguration</a:t>
            </a:r>
            <a:r>
              <a:rPr lang="en-US" sz="1000" b="1" dirty="0">
                <a:solidFill>
                  <a:schemeClr val="accent1">
                    <a:lumMod val="50000"/>
                  </a:schemeClr>
                </a:solidFill>
                <a:latin typeface="Bodoni MT" panose="02070603080606020203" pitchFamily="18" charset="0"/>
              </a:rPr>
              <a:t>, Invoke-command</a:t>
            </a:r>
          </a:p>
          <a:p>
            <a:pPr algn="just"/>
            <a:endParaRPr lang="en-US" sz="1000" b="1"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But before that you would need to understand that how things working on background. These commands make use of </a:t>
            </a:r>
            <a:r>
              <a:rPr kumimoji="0" lang="en-US" sz="1200" b="0"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lang="en-US" sz="1200" dirty="0">
                <a:solidFill>
                  <a:srgbClr val="0596FF">
                    <a:lumMod val="50000"/>
                  </a:srgbClr>
                </a:solidFill>
                <a:latin typeface="Garamond" panose="02020404030301010803" pitchFamily="18" charset="0"/>
              </a:rPr>
              <a:t> and for making sure that it would run, you would need to see if the same is configured in your environment. It usages http 5985 and https 5986 if enabled.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dirty="0">
                <a:solidFill>
                  <a:srgbClr val="0596FF">
                    <a:lumMod val="50000"/>
                  </a:srgbClr>
                </a:solidFill>
                <a:latin typeface="Bodoni MT" panose="02070603080606020203" pitchFamily="18" charset="0"/>
              </a:rPr>
              <a:t>Test-</a:t>
            </a:r>
            <a:r>
              <a:rPr lang="en-US" sz="1000" dirty="0" err="1">
                <a:solidFill>
                  <a:srgbClr val="0596FF">
                    <a:lumMod val="50000"/>
                  </a:srgbClr>
                </a:solidFill>
                <a:latin typeface="Bodoni MT" panose="02070603080606020203" pitchFamily="18" charset="0"/>
              </a:rPr>
              <a:t>WSMan</a:t>
            </a:r>
            <a:r>
              <a:rPr lang="en-US" sz="1000" dirty="0">
                <a:solidFill>
                  <a:srgbClr val="0596FF">
                    <a:lumMod val="50000"/>
                  </a:srgbClr>
                </a:solidFill>
                <a:latin typeface="Bodoni MT" panose="02070603080606020203" pitchFamily="18" charset="0"/>
              </a:rPr>
              <a:t> </a:t>
            </a: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would help on understanding if the setup is done but to get setup details, you would need to run</a:t>
            </a:r>
          </a:p>
          <a:p>
            <a:pPr algn="just">
              <a:defRPr/>
            </a:pP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get </a:t>
            </a: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/config/service</a:t>
            </a:r>
          </a:p>
          <a:p>
            <a:pPr algn="just">
              <a:defRPr/>
            </a:pP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get </a:t>
            </a: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/config/client</a:t>
            </a:r>
          </a:p>
          <a:p>
            <a:pPr algn="just">
              <a:defRPr/>
            </a:pP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enumerate </a:t>
            </a:r>
            <a:r>
              <a:rPr kumimoji="0" lang="en-US" sz="1000" b="1"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winrm</a:t>
            </a:r>
            <a:r>
              <a:rPr kumimoji="0" lang="en-US" sz="1000" b="1"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/config/listener</a:t>
            </a:r>
            <a:endPar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endParaRPr>
          </a:p>
          <a:p>
            <a:pPr algn="just"/>
            <a:endParaRPr lang="en-US" sz="1000" b="1" dirty="0">
              <a:solidFill>
                <a:schemeClr val="accent1">
                  <a:lumMod val="50000"/>
                </a:schemeClr>
              </a:solidFill>
              <a:latin typeface="Bodoni MT" panose="02070603080606020203" pitchFamily="18" charset="0"/>
            </a:endParaRPr>
          </a:p>
          <a:p>
            <a:pPr algn="just"/>
            <a:r>
              <a:rPr lang="en-US" sz="1000" b="1" dirty="0" err="1">
                <a:solidFill>
                  <a:schemeClr val="accent1">
                    <a:lumMod val="50000"/>
                  </a:schemeClr>
                </a:solidFill>
                <a:latin typeface="Bodoni MT" panose="02070603080606020203" pitchFamily="18" charset="0"/>
              </a:rPr>
              <a:t>winrm</a:t>
            </a:r>
            <a:r>
              <a:rPr lang="en-US" sz="1000" b="1" dirty="0">
                <a:solidFill>
                  <a:schemeClr val="accent1">
                    <a:lumMod val="50000"/>
                  </a:schemeClr>
                </a:solidFill>
                <a:latin typeface="Bodoni MT" panose="02070603080606020203" pitchFamily="18" charset="0"/>
              </a:rPr>
              <a:t> </a:t>
            </a:r>
            <a:r>
              <a:rPr lang="en-US" sz="1000" b="1" dirty="0" err="1">
                <a:solidFill>
                  <a:schemeClr val="accent1">
                    <a:lumMod val="50000"/>
                  </a:schemeClr>
                </a:solidFill>
                <a:latin typeface="Bodoni MT" panose="02070603080606020203" pitchFamily="18" charset="0"/>
              </a:rPr>
              <a:t>quickconfig</a:t>
            </a:r>
            <a:r>
              <a:rPr lang="en-US" sz="1000" b="1" dirty="0">
                <a:solidFill>
                  <a:schemeClr val="accent1">
                    <a:lumMod val="50000"/>
                  </a:schemeClr>
                </a:solidFill>
                <a:latin typeface="Bodoni MT" panose="02070603080606020203" pitchFamily="18" charset="0"/>
              </a:rPr>
              <a:t> </a:t>
            </a: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would help you to setup basic configuration.</a:t>
            </a:r>
            <a:endParaRPr lang="en-US" sz="1000" b="1" dirty="0">
              <a:solidFill>
                <a:schemeClr val="accent1">
                  <a:lumMod val="50000"/>
                </a:schemeClr>
              </a:solidFill>
              <a:latin typeface="Bodoni MT" panose="02070603080606020203" pitchFamily="18" charset="0"/>
            </a:endParaRPr>
          </a:p>
        </p:txBody>
      </p:sp>
    </p:spTree>
    <p:extLst>
      <p:ext uri="{BB962C8B-B14F-4D97-AF65-F5344CB8AC3E}">
        <p14:creationId xmlns:p14="http://schemas.microsoft.com/office/powerpoint/2010/main" val="149474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1000"/>
                                        <p:tgtEl>
                                          <p:spTgt spid="6">
                                            <p:txEl>
                                              <p:pRg st="6" end="6"/>
                                            </p:txEl>
                                          </p:spTgt>
                                        </p:tgtEl>
                                      </p:cBhvr>
                                    </p:animEffect>
                                    <p:anim calcmode="lin" valueType="num">
                                      <p:cBhvr>
                                        <p:cTn id="2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1000"/>
                                        <p:tgtEl>
                                          <p:spTgt spid="6">
                                            <p:txEl>
                                              <p:pRg st="8" end="8"/>
                                            </p:txEl>
                                          </p:spTgt>
                                        </p:tgtEl>
                                      </p:cBhvr>
                                    </p:animEffect>
                                    <p:anim calcmode="lin" valueType="num">
                                      <p:cBhvr>
                                        <p:cTn id="3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fade">
                                      <p:cBhvr>
                                        <p:cTn id="38" dur="1000"/>
                                        <p:tgtEl>
                                          <p:spTgt spid="6">
                                            <p:txEl>
                                              <p:pRg st="10" end="10"/>
                                            </p:txEl>
                                          </p:spTgt>
                                        </p:tgtEl>
                                      </p:cBhvr>
                                    </p:animEffect>
                                    <p:anim calcmode="lin" valueType="num">
                                      <p:cBhvr>
                                        <p:cTn id="3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1000"/>
                                        <p:tgtEl>
                                          <p:spTgt spid="6">
                                            <p:txEl>
                                              <p:pRg st="12" end="12"/>
                                            </p:txEl>
                                          </p:spTgt>
                                        </p:tgtEl>
                                      </p:cBhvr>
                                    </p:animEffect>
                                    <p:anim calcmode="lin" valueType="num">
                                      <p:cBhvr>
                                        <p:cTn id="46"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1000"/>
                                        <p:tgtEl>
                                          <p:spTgt spid="6">
                                            <p:txEl>
                                              <p:pRg st="13" end="13"/>
                                            </p:txEl>
                                          </p:spTgt>
                                        </p:tgtEl>
                                      </p:cBhvr>
                                    </p:animEffect>
                                    <p:anim calcmode="lin" valueType="num">
                                      <p:cBhvr>
                                        <p:cTn id="51"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fade">
                                      <p:cBhvr>
                                        <p:cTn id="55" dur="1000"/>
                                        <p:tgtEl>
                                          <p:spTgt spid="6">
                                            <p:txEl>
                                              <p:pRg st="14" end="14"/>
                                            </p:txEl>
                                          </p:spTgt>
                                        </p:tgtEl>
                                      </p:cBhvr>
                                    </p:animEffect>
                                    <p:anim calcmode="lin" valueType="num">
                                      <p:cBhvr>
                                        <p:cTn id="56"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6">
                                            <p:txEl>
                                              <p:pRg st="15" end="15"/>
                                            </p:txEl>
                                          </p:spTgt>
                                        </p:tgtEl>
                                        <p:attrNameLst>
                                          <p:attrName>style.visibility</p:attrName>
                                        </p:attrNameLst>
                                      </p:cBhvr>
                                      <p:to>
                                        <p:strVal val="visible"/>
                                      </p:to>
                                    </p:set>
                                    <p:animEffect transition="in" filter="fade">
                                      <p:cBhvr>
                                        <p:cTn id="60" dur="1000"/>
                                        <p:tgtEl>
                                          <p:spTgt spid="6">
                                            <p:txEl>
                                              <p:pRg st="15" end="15"/>
                                            </p:txEl>
                                          </p:spTgt>
                                        </p:tgtEl>
                                      </p:cBhvr>
                                    </p:animEffect>
                                    <p:anim calcmode="lin" valueType="num">
                                      <p:cBhvr>
                                        <p:cTn id="61"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
                                            <p:txEl>
                                              <p:pRg st="17" end="17"/>
                                            </p:txEl>
                                          </p:spTgt>
                                        </p:tgtEl>
                                        <p:attrNameLst>
                                          <p:attrName>style.visibility</p:attrName>
                                        </p:attrNameLst>
                                      </p:cBhvr>
                                      <p:to>
                                        <p:strVal val="visible"/>
                                      </p:to>
                                    </p:set>
                                    <p:animEffect transition="in" filter="fade">
                                      <p:cBhvr>
                                        <p:cTn id="65" dur="1000"/>
                                        <p:tgtEl>
                                          <p:spTgt spid="6">
                                            <p:txEl>
                                              <p:pRg st="17" end="17"/>
                                            </p:txEl>
                                          </p:spTgt>
                                        </p:tgtEl>
                                      </p:cBhvr>
                                    </p:animEffect>
                                    <p:anim calcmode="lin" valueType="num">
                                      <p:cBhvr>
                                        <p:cTn id="66" dur="1000" fill="hold"/>
                                        <p:tgtEl>
                                          <p:spTgt spid="6">
                                            <p:txEl>
                                              <p:pRg st="17" end="17"/>
                                            </p:txEl>
                                          </p:spTgt>
                                        </p:tgtEl>
                                        <p:attrNameLst>
                                          <p:attrName>ppt_x</p:attrName>
                                        </p:attrNameLst>
                                      </p:cBhvr>
                                      <p:tavLst>
                                        <p:tav tm="0">
                                          <p:val>
                                            <p:strVal val="#ppt_x"/>
                                          </p:val>
                                        </p:tav>
                                        <p:tav tm="100000">
                                          <p:val>
                                            <p:strVal val="#ppt_x"/>
                                          </p:val>
                                        </p:tav>
                                      </p:tavLst>
                                    </p:anim>
                                    <p:anim calcmode="lin" valueType="num">
                                      <p:cBhvr>
                                        <p:cTn id="67" dur="1000" fill="hold"/>
                                        <p:tgtEl>
                                          <p:spTgt spid="6">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Implicit Remoting</a:t>
            </a:r>
            <a:endParaRPr lang="en-IN" dirty="0"/>
          </a:p>
        </p:txBody>
      </p:sp>
      <p:pic>
        <p:nvPicPr>
          <p:cNvPr id="5" name="Picture 4" descr="Remote work with solid fill">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4547" y="1551383"/>
            <a:ext cx="909156" cy="909156"/>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explicit remoting can help you running the commands, which are not on your own computer. Like the below:</a:t>
            </a: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Invoke-command –computername DC01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{Get-</a:t>
            </a:r>
            <a:r>
              <a:rPr lang="en-US" sz="1000" dirty="0" err="1">
                <a:solidFill>
                  <a:schemeClr val="accent1">
                    <a:lumMod val="50000"/>
                  </a:schemeClr>
                </a:solidFill>
                <a:latin typeface="Bodoni MT" panose="02070603080606020203" pitchFamily="18" charset="0"/>
              </a:rPr>
              <a:t>Aduser</a:t>
            </a:r>
            <a:r>
              <a:rPr lang="en-US" sz="1000" dirty="0">
                <a:solidFill>
                  <a:schemeClr val="accent1">
                    <a:lumMod val="50000"/>
                  </a:schemeClr>
                </a:solidFill>
                <a:latin typeface="Bodoni MT" panose="02070603080606020203" pitchFamily="18" charset="0"/>
              </a:rPr>
              <a:t> &lt;username&gt;} | Select-Object </a:t>
            </a:r>
            <a:r>
              <a:rPr lang="en-US" sz="1000" dirty="0" err="1">
                <a:solidFill>
                  <a:schemeClr val="accent1">
                    <a:lumMod val="50000"/>
                  </a:schemeClr>
                </a:solidFill>
                <a:latin typeface="Bodoni MT" panose="02070603080606020203" pitchFamily="18" charset="0"/>
              </a:rPr>
              <a:t>SamAccountName</a:t>
            </a:r>
            <a:endParaRPr lang="en-US" sz="1000" dirty="0">
              <a:solidFill>
                <a:schemeClr val="accent1">
                  <a:lumMod val="50000"/>
                </a:schemeClr>
              </a:solidFill>
              <a:latin typeface="Bodoni MT" panose="02070603080606020203" pitchFamily="18" charset="0"/>
            </a:endParaRPr>
          </a:p>
          <a:p>
            <a:pPr algn="just"/>
            <a:endParaRPr lang="en-US" sz="1000"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But with implicit remoting, rather than running the commands on remote computer, you can run those commands which are installed on other machines.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dirty="0">
              <a:solidFill>
                <a:srgbClr val="0596FF">
                  <a:lumMod val="50000"/>
                </a:srgbClr>
              </a:solidFill>
              <a:latin typeface="Garamond" panose="020204040303010108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$s = New-</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PSSession</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–Computername Reomte01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Import-Module –P</a:t>
            </a:r>
            <a:r>
              <a:rPr lang="en-US" sz="1000" dirty="0" err="1">
                <a:solidFill>
                  <a:srgbClr val="0596FF">
                    <a:lumMod val="50000"/>
                  </a:srgbClr>
                </a:solidFill>
                <a:latin typeface="Bodoni MT" panose="02070603080606020203" pitchFamily="18" charset="0"/>
              </a:rPr>
              <a:t>SSession</a:t>
            </a:r>
            <a:r>
              <a:rPr lang="en-US" sz="1000" dirty="0">
                <a:solidFill>
                  <a:srgbClr val="0596FF">
                    <a:lumMod val="50000"/>
                  </a:srgbClr>
                </a:solidFill>
                <a:latin typeface="Bodoni MT" panose="02070603080606020203" pitchFamily="18" charset="0"/>
              </a:rPr>
              <a:t> $s –Name </a:t>
            </a:r>
            <a:r>
              <a:rPr lang="en-US" sz="1000" dirty="0" err="1">
                <a:solidFill>
                  <a:srgbClr val="0596FF">
                    <a:lumMod val="50000"/>
                  </a:srgbClr>
                </a:solidFill>
                <a:latin typeface="Bodoni MT" panose="02070603080606020203" pitchFamily="18" charset="0"/>
              </a:rPr>
              <a:t>ActiveDirectory</a:t>
            </a:r>
            <a:endParaRPr lang="en-US" sz="1000" dirty="0">
              <a:solidFill>
                <a:srgbClr val="0596FF">
                  <a:lumMod val="50000"/>
                </a:srgb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solidFill>
                  <a:srgbClr val="0596FF">
                    <a:lumMod val="50000"/>
                  </a:srgbClr>
                </a:solidFill>
                <a:latin typeface="Garamond" panose="02020404030301010803" pitchFamily="18" charset="0"/>
              </a:rPr>
              <a:t>This way, you can run the commands of the module locally without needing to install the module though in background, it’s not the same command but kind of proxy. The commands obtained this way are functions (not cmdlets) which in backend are running on the remote session only.</a:t>
            </a:r>
            <a:endPar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61477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1000"/>
                                        <p:tgtEl>
                                          <p:spTgt spid="6">
                                            <p:txEl>
                                              <p:pRg st="6" end="6"/>
                                            </p:txEl>
                                          </p:spTgt>
                                        </p:tgtEl>
                                      </p:cBhvr>
                                    </p:animEffect>
                                    <p:anim calcmode="lin" valueType="num">
                                      <p:cBhvr>
                                        <p:cTn id="2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1000"/>
                                        <p:tgtEl>
                                          <p:spTgt spid="6">
                                            <p:txEl>
                                              <p:pRg st="7" end="7"/>
                                            </p:txEl>
                                          </p:spTgt>
                                        </p:tgtEl>
                                      </p:cBhvr>
                                    </p:animEffect>
                                    <p:anim calcmode="lin" valueType="num">
                                      <p:cBhvr>
                                        <p:cTn id="3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1000"/>
                                        <p:tgtEl>
                                          <p:spTgt spid="6">
                                            <p:txEl>
                                              <p:pRg st="9" end="9"/>
                                            </p:txEl>
                                          </p:spTgt>
                                        </p:tgtEl>
                                      </p:cBhvr>
                                    </p:animEffect>
                                    <p:anim calcmode="lin" valueType="num">
                                      <p:cBhvr>
                                        <p:cTn id="3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Jobs</a:t>
            </a:r>
            <a:endParaRPr lang="en-IN" dirty="0"/>
          </a:p>
        </p:txBody>
      </p:sp>
      <p:pic>
        <p:nvPicPr>
          <p:cNvPr id="5" name="Picture 4" descr="Close up of person using laptop">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919" y="1469707"/>
            <a:ext cx="1464469"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15842"/>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can run commands and scripts concurrently through jobs. There are three jobs types which support concurrency:</a:t>
            </a:r>
          </a:p>
          <a:p>
            <a:pPr algn="just"/>
            <a:endParaRPr lang="en-US" sz="1200" dirty="0">
              <a:solidFill>
                <a:schemeClr val="accent1">
                  <a:lumMod val="50000"/>
                </a:schemeClr>
              </a:solidFill>
              <a:latin typeface="Garamond" panose="02020404030301010803" pitchFamily="18" charset="0"/>
            </a:endParaRPr>
          </a:p>
          <a:p>
            <a:pPr algn="just"/>
            <a:r>
              <a:rPr lang="en-US" sz="1000" dirty="0" err="1">
                <a:solidFill>
                  <a:schemeClr val="accent1">
                    <a:lumMod val="50000"/>
                  </a:schemeClr>
                </a:solidFill>
                <a:latin typeface="Bodoni MT" panose="02070603080606020203" pitchFamily="18" charset="0"/>
              </a:rPr>
              <a:t>RemoteJob</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BackgroundJob</a:t>
            </a:r>
            <a:r>
              <a:rPr lang="en-US" sz="1000" dirty="0">
                <a:solidFill>
                  <a:schemeClr val="accent1">
                    <a:lumMod val="50000"/>
                  </a:schemeClr>
                </a:solidFill>
                <a:latin typeface="Bodoni MT" panose="02070603080606020203" pitchFamily="18" charset="0"/>
              </a:rPr>
              <a:t> and </a:t>
            </a:r>
            <a:r>
              <a:rPr lang="en-US" sz="1000" dirty="0" err="1">
                <a:solidFill>
                  <a:schemeClr val="accent1">
                    <a:lumMod val="50000"/>
                  </a:schemeClr>
                </a:solidFill>
                <a:latin typeface="Bodoni MT" panose="02070603080606020203" pitchFamily="18" charset="0"/>
              </a:rPr>
              <a:t>PsTaskJob</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ThreadJob</a:t>
            </a:r>
            <a:endParaRPr lang="en-US" sz="1000" dirty="0">
              <a:solidFill>
                <a:schemeClr val="accent1">
                  <a:lumMod val="50000"/>
                </a:schemeClr>
              </a:solidFill>
              <a:latin typeface="Bodoni MT" panose="020706030806060202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Invoke-command –computer &lt;computername&gt;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{&lt;</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&gt;} –</a:t>
            </a:r>
            <a:r>
              <a:rPr lang="en-US" sz="1000" dirty="0" err="1">
                <a:solidFill>
                  <a:schemeClr val="accent1">
                    <a:lumMod val="50000"/>
                  </a:schemeClr>
                </a:solidFill>
                <a:latin typeface="Bodoni MT" panose="02070603080606020203" pitchFamily="18" charset="0"/>
              </a:rPr>
              <a:t>AsJob</a:t>
            </a:r>
            <a:r>
              <a:rPr lang="en-US" sz="1000" dirty="0">
                <a:solidFill>
                  <a:schemeClr val="accent1">
                    <a:lumMod val="50000"/>
                  </a:schemeClr>
                </a:solidFill>
                <a:latin typeface="Bodoni MT" panose="02070603080606020203" pitchFamily="18" charset="0"/>
              </a:rPr>
              <a:t> | Get-Job | Receive-Job –wait</a:t>
            </a: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Start-Job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{&lt;</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&gt;} | Receive-Job –wait</a:t>
            </a:r>
          </a:p>
          <a:p>
            <a:pPr algn="just"/>
            <a:endParaRPr lang="en-US" sz="1000" dirty="0">
              <a:solidFill>
                <a:schemeClr val="accent1">
                  <a:lumMod val="50000"/>
                </a:schemeClr>
              </a:solidFill>
              <a:latin typeface="Bodoni MT" panose="02070603080606020203" pitchFamily="18" charset="0"/>
            </a:endParaRPr>
          </a:p>
          <a:p>
            <a:pPr algn="just"/>
            <a:r>
              <a:rPr lang="en-US" sz="1000" dirty="0">
                <a:solidFill>
                  <a:schemeClr val="accent1">
                    <a:lumMod val="50000"/>
                  </a:schemeClr>
                </a:solidFill>
                <a:latin typeface="Bodoni MT" panose="02070603080606020203" pitchFamily="18" charset="0"/>
              </a:rPr>
              <a:t>Start-</a:t>
            </a:r>
            <a:r>
              <a:rPr lang="en-US" sz="1000" dirty="0" err="1">
                <a:solidFill>
                  <a:schemeClr val="accent1">
                    <a:lumMod val="50000"/>
                  </a:schemeClr>
                </a:solidFill>
                <a:latin typeface="Bodoni MT" panose="02070603080606020203" pitchFamily="18" charset="0"/>
              </a:rPr>
              <a:t>ThreadJob</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 {&lt;</a:t>
            </a:r>
            <a:r>
              <a:rPr lang="en-US" sz="1000" dirty="0" err="1">
                <a:solidFill>
                  <a:schemeClr val="accent1">
                    <a:lumMod val="50000"/>
                  </a:schemeClr>
                </a:solidFill>
                <a:latin typeface="Bodoni MT" panose="02070603080606020203" pitchFamily="18" charset="0"/>
              </a:rPr>
              <a:t>scriptblock</a:t>
            </a:r>
            <a:r>
              <a:rPr lang="en-US" sz="1000" dirty="0">
                <a:solidFill>
                  <a:schemeClr val="accent1">
                    <a:lumMod val="50000"/>
                  </a:schemeClr>
                </a:solidFill>
                <a:latin typeface="Bodoni MT" panose="02070603080606020203" pitchFamily="18" charset="0"/>
              </a:rPr>
              <a:t>&gt;} | Receive-Job –wait</a:t>
            </a:r>
          </a:p>
          <a:p>
            <a:pPr algn="just"/>
            <a:endParaRPr lang="en-US" sz="1000" dirty="0">
              <a:solidFill>
                <a:schemeClr val="accent1">
                  <a:lumMod val="50000"/>
                </a:schemeClr>
              </a:solidFill>
              <a:latin typeface="Bodoni MT" panose="02070603080606020203" pitchFamily="18" charset="0"/>
            </a:endParaRPr>
          </a:p>
          <a:p>
            <a:pPr algn="just"/>
            <a:r>
              <a:rPr lang="en-US" sz="1200" dirty="0">
                <a:solidFill>
                  <a:schemeClr val="accent1">
                    <a:lumMod val="50000"/>
                  </a:schemeClr>
                </a:solidFill>
                <a:latin typeface="Garamond" panose="02020404030301010803" pitchFamily="18" charset="0"/>
              </a:rPr>
              <a:t>Introduced after PowerShell 6.0, thread jobs are faster and lighter weight than other type of job but overhead on them can be large compared to work being done. It should be used in two cases, if the work is compute intensive or if work consist of significant waiting.</a:t>
            </a:r>
          </a:p>
          <a:p>
            <a:pPr algn="just"/>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239480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1000"/>
                                        <p:tgtEl>
                                          <p:spTgt spid="6">
                                            <p:txEl>
                                              <p:pRg st="6" end="6"/>
                                            </p:txEl>
                                          </p:spTgt>
                                        </p:tgtEl>
                                      </p:cBhvr>
                                    </p:animEffect>
                                    <p:anim calcmode="lin" valueType="num">
                                      <p:cBhvr>
                                        <p:cTn id="2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1000"/>
                                        <p:tgtEl>
                                          <p:spTgt spid="6">
                                            <p:txEl>
                                              <p:pRg st="8" end="8"/>
                                            </p:txEl>
                                          </p:spTgt>
                                        </p:tgtEl>
                                      </p:cBhvr>
                                    </p:animEffect>
                                    <p:anim calcmode="lin" valueType="num">
                                      <p:cBhvr>
                                        <p:cTn id="3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1000"/>
                                        <p:tgtEl>
                                          <p:spTgt spid="6">
                                            <p:txEl>
                                              <p:pRg st="10" end="10"/>
                                            </p:txEl>
                                          </p:spTgt>
                                        </p:tgtEl>
                                      </p:cBhvr>
                                    </p:animEffect>
                                    <p:anim calcmode="lin" valueType="num">
                                      <p:cBhvr>
                                        <p:cTn id="35"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Quiz # 4</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368809" y="922020"/>
            <a:ext cx="8577071" cy="3779520"/>
          </a:xfrm>
          <a:prstGeom prst="rect">
            <a:avLst/>
          </a:prstGeom>
          <a:noFill/>
        </p:spPr>
        <p:txBody>
          <a:bodyPr wrap="square" rtlCol="0">
            <a:noAutofit/>
          </a:bodyPr>
          <a:lstStyle/>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tries to delete a file, which is non-existent and then throws the exception. Use try-catch for the same.</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code, which catches the same exception but without using try-catch.</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dirty="0">
                <a:solidFill>
                  <a:schemeClr val="accent1">
                    <a:lumMod val="50000"/>
                  </a:schemeClr>
                </a:solidFill>
                <a:latin typeface="Garamond" panose="02020404030301010803" pitchFamily="18" charset="0"/>
              </a:rPr>
              <a:t>Write a function with try-catch-finally blocks and use Write-Verbose and Write-Debug in </a:t>
            </a:r>
            <a:r>
              <a:rPr lang="en-US" sz="1200">
                <a:solidFill>
                  <a:schemeClr val="accent1">
                    <a:lumMod val="50000"/>
                  </a:schemeClr>
                </a:solidFill>
                <a:latin typeface="Garamond" panose="02020404030301010803" pitchFamily="18" charset="0"/>
              </a:rPr>
              <a:t>the same.</a:t>
            </a: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167263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and Active Directory</a:t>
            </a:r>
            <a:endParaRPr lang="en-IN" dirty="0"/>
          </a:p>
        </p:txBody>
      </p:sp>
      <p:pic>
        <p:nvPicPr>
          <p:cNvPr id="5" name="Picture 4" descr="Close up of person using laptop">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919" y="1469707"/>
            <a:ext cx="1464469"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15842"/>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Even before </a:t>
            </a:r>
            <a:r>
              <a:rPr lang="en-US" sz="1200" dirty="0" err="1">
                <a:solidFill>
                  <a:schemeClr val="accent1">
                    <a:lumMod val="50000"/>
                  </a:schemeClr>
                </a:solidFill>
                <a:latin typeface="Garamond" panose="02020404030301010803" pitchFamily="18" charset="0"/>
              </a:rPr>
              <a:t>powershell</a:t>
            </a:r>
            <a:r>
              <a:rPr lang="en-US" sz="1200" dirty="0">
                <a:solidFill>
                  <a:schemeClr val="accent1">
                    <a:lumMod val="50000"/>
                  </a:schemeClr>
                </a:solidFill>
                <a:latin typeface="Garamond" panose="02020404030301010803" pitchFamily="18" charset="0"/>
              </a:rPr>
              <a:t>, there were ways to search into active directory, be it GUI or LDAP tools or good old </a:t>
            </a:r>
            <a:r>
              <a:rPr lang="en-US" sz="1200" dirty="0" err="1">
                <a:solidFill>
                  <a:schemeClr val="accent1">
                    <a:lumMod val="50000"/>
                  </a:schemeClr>
                </a:solidFill>
                <a:latin typeface="Garamond" panose="02020404030301010803" pitchFamily="18" charset="0"/>
              </a:rPr>
              <a:t>adsisearcher</a:t>
            </a:r>
            <a:r>
              <a:rPr lang="en-US" sz="1200" dirty="0">
                <a:solidFill>
                  <a:schemeClr val="accent1">
                    <a:lumMod val="50000"/>
                  </a:schemeClr>
                </a:solidFill>
                <a:latin typeface="Garamond" panose="02020404030301010803" pitchFamily="18" charset="0"/>
              </a:rPr>
              <a:t>.</a:t>
            </a: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$searcher = [</a:t>
            </a:r>
            <a:r>
              <a:rPr lang="en-US" sz="1000" dirty="0" err="1">
                <a:solidFill>
                  <a:schemeClr val="accent1">
                    <a:lumMod val="50000"/>
                  </a:schemeClr>
                </a:solidFill>
                <a:latin typeface="Bodoni MT" panose="02070603080606020203" pitchFamily="18" charset="0"/>
              </a:rPr>
              <a:t>adsisearcher</a:t>
            </a:r>
            <a:r>
              <a:rPr lang="en-US" sz="1000" dirty="0">
                <a:solidFill>
                  <a:schemeClr val="accent1">
                    <a:lumMod val="50000"/>
                  </a:schemeClr>
                </a:solidFill>
                <a:latin typeface="Bodoni MT" panose="02070603080606020203" pitchFamily="18" charset="0"/>
              </a:rPr>
              <a:t>]”(&amp;(</a:t>
            </a:r>
            <a:r>
              <a:rPr lang="en-US" sz="1000" dirty="0" err="1">
                <a:solidFill>
                  <a:schemeClr val="accent1">
                    <a:lumMod val="50000"/>
                  </a:schemeClr>
                </a:solidFill>
                <a:latin typeface="Bodoni MT" panose="02070603080606020203" pitchFamily="18" charset="0"/>
              </a:rPr>
              <a:t>objectclas</a:t>
            </a:r>
            <a:r>
              <a:rPr lang="en-US" sz="1000" dirty="0">
                <a:solidFill>
                  <a:schemeClr val="accent1">
                    <a:lumMod val="50000"/>
                  </a:schemeClr>
                </a:solidFill>
                <a:latin typeface="Bodoni MT" panose="02070603080606020203" pitchFamily="18" charset="0"/>
              </a:rPr>
              <a:t>=user)(</a:t>
            </a:r>
            <a:r>
              <a:rPr lang="en-US" sz="1000" dirty="0" err="1">
                <a:solidFill>
                  <a:schemeClr val="accent1">
                    <a:lumMod val="50000"/>
                  </a:schemeClr>
                </a:solidFill>
                <a:latin typeface="Bodoni MT" panose="02070603080606020203" pitchFamily="18" charset="0"/>
              </a:rPr>
              <a:t>objectcategory</a:t>
            </a:r>
            <a:r>
              <a:rPr lang="en-US" sz="1000" dirty="0">
                <a:solidFill>
                  <a:schemeClr val="accent1">
                    <a:lumMod val="50000"/>
                  </a:schemeClr>
                </a:solidFill>
                <a:latin typeface="Bodoni MT" panose="02070603080606020203" pitchFamily="18" charset="0"/>
              </a:rPr>
              <a:t>=person)(</a:t>
            </a:r>
            <a:r>
              <a:rPr lang="en-US" sz="1000" dirty="0" err="1">
                <a:solidFill>
                  <a:schemeClr val="accent1">
                    <a:lumMod val="50000"/>
                  </a:schemeClr>
                </a:solidFill>
                <a:latin typeface="Bodoni MT" panose="02070603080606020203" pitchFamily="18" charset="0"/>
              </a:rPr>
              <a:t>samaccountname</a:t>
            </a:r>
            <a:r>
              <a:rPr lang="en-US" sz="1000" dirty="0">
                <a:solidFill>
                  <a:schemeClr val="accent1">
                    <a:lumMod val="50000"/>
                  </a:schemeClr>
                </a:solidFill>
                <a:latin typeface="Bodoni MT" panose="02070603080606020203" pitchFamily="18" charset="0"/>
              </a:rPr>
              <a:t>=administrator))”</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attribs</a:t>
            </a:r>
            <a:r>
              <a:rPr lang="en-US" sz="1000" dirty="0">
                <a:solidFill>
                  <a:schemeClr val="accent1">
                    <a:lumMod val="50000"/>
                  </a:schemeClr>
                </a:solidFill>
                <a:latin typeface="Bodoni MT" panose="02070603080606020203" pitchFamily="18" charset="0"/>
              </a:rPr>
              <a:t> = $</a:t>
            </a:r>
            <a:r>
              <a:rPr lang="en-US" sz="1000" dirty="0" err="1">
                <a:solidFill>
                  <a:schemeClr val="accent1">
                    <a:lumMod val="50000"/>
                  </a:schemeClr>
                </a:solidFill>
                <a:latin typeface="Bodoni MT" panose="02070603080606020203" pitchFamily="18" charset="0"/>
              </a:rPr>
              <a:t>searcher.findall</a:t>
            </a:r>
            <a:r>
              <a:rPr lang="en-US" sz="1000" dirty="0">
                <a:solidFill>
                  <a:schemeClr val="accent1">
                    <a:lumMod val="50000"/>
                  </a:schemeClr>
                </a:solidFill>
                <a:latin typeface="Bodoni MT" panose="02070603080606020203" pitchFamily="18" charset="0"/>
              </a:rPr>
              <a:t>() | Select-Object –</a:t>
            </a:r>
            <a:r>
              <a:rPr lang="en-US" sz="1000" dirty="0" err="1">
                <a:solidFill>
                  <a:schemeClr val="accent1">
                    <a:lumMod val="50000"/>
                  </a:schemeClr>
                </a:solidFill>
                <a:latin typeface="Bodoni MT" panose="02070603080606020203" pitchFamily="18" charset="0"/>
              </a:rPr>
              <a:t>expandproperty</a:t>
            </a:r>
            <a:r>
              <a:rPr lang="en-US" sz="1000" dirty="0">
                <a:solidFill>
                  <a:schemeClr val="accent1">
                    <a:lumMod val="50000"/>
                  </a:schemeClr>
                </a:solidFill>
                <a:latin typeface="Bodoni MT" panose="02070603080606020203" pitchFamily="18" charset="0"/>
              </a:rPr>
              <a:t> Properties</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DateTime</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FromFileTime</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attribs.lastlogon</a:t>
            </a:r>
            <a:r>
              <a:rPr lang="en-US" sz="1000" dirty="0">
                <a:solidFill>
                  <a:schemeClr val="accent1">
                    <a:lumMod val="50000"/>
                  </a:schemeClr>
                </a:solidFill>
                <a:latin typeface="Bodoni MT" panose="02070603080606020203" pitchFamily="18" charset="0"/>
              </a:rPr>
              <a:t>)</a:t>
            </a:r>
          </a:p>
          <a:p>
            <a:pPr algn="just"/>
            <a:endParaRPr lang="en-US" sz="1000" dirty="0">
              <a:solidFill>
                <a:schemeClr val="accent1">
                  <a:lumMod val="50000"/>
                </a:schemeClr>
              </a:solidFill>
              <a:latin typeface="Bodoni MT" panose="02070603080606020203" pitchFamily="18" charset="0"/>
            </a:endParaRPr>
          </a:p>
          <a:p>
            <a:pPr algn="just"/>
            <a:endParaRPr lang="en-US" sz="1000"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Most of the time, there would be two kind of ways in which you would be using Active Directory module. First is one-liner commands to search something or to check something while second which we would be using sometime but would be more important and that is script/functions.</a:t>
            </a:r>
            <a:endParaRPr kumimoji="0" lang="en-US" sz="1000" b="0" i="0" u="none" strike="noStrike" kern="1200" cap="none" spc="0" normalizeH="0" baseline="0" noProof="0" dirty="0">
              <a:ln>
                <a:noFill/>
              </a:ln>
              <a:solidFill>
                <a:schemeClr val="accent1">
                  <a:lumMod val="50000"/>
                </a:schemeClr>
              </a:solidFill>
              <a:effectLst/>
              <a:uLnTx/>
              <a:uFillTx/>
              <a:latin typeface="Bodoni MT" panose="02070603080606020203"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00" dirty="0">
              <a:solidFill>
                <a:schemeClr val="accent1">
                  <a:lumMod val="50000"/>
                </a:scheme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Many of the commands of </a:t>
            </a:r>
            <a:r>
              <a:rPr kumimoji="0" lang="en-US" sz="1200" b="0"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ActiveDirectory</a:t>
            </a: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module use LDAP queries e.g. </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Get-</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ADUser</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Get-</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ADGroup</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Get-</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ADObject</a:t>
            </a:r>
            <a:endPar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dirty="0">
              <a:solidFill>
                <a:srgbClr val="0596FF">
                  <a:lumMod val="50000"/>
                </a:srgbClr>
              </a:solidFill>
              <a:latin typeface="Garamond" panose="020204040303010108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Get-Command –module </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ActiveDirectory</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 %{$_.</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Parameters.keys</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–like “*</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LDAPFilter</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Get-Command –module </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ActiveDirectory</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 | %{$_.</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Parameters.Containskey</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a:t>
            </a:r>
            <a:r>
              <a:rPr kumimoji="0" lang="en-US" sz="1000" b="0" i="0" u="none" strike="noStrike" kern="1200" cap="none" spc="0" normalizeH="0" baseline="0" noProof="0" dirty="0" err="1">
                <a:ln>
                  <a:noFill/>
                </a:ln>
                <a:solidFill>
                  <a:srgbClr val="0596FF">
                    <a:lumMod val="50000"/>
                  </a:srgbClr>
                </a:solidFill>
                <a:effectLst/>
                <a:uLnTx/>
                <a:uFillTx/>
                <a:latin typeface="Bodoni MT" panose="02070603080606020203" pitchFamily="18" charset="0"/>
              </a:rPr>
              <a:t>LDAPFilter</a:t>
            </a:r>
            <a:r>
              <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00" dirty="0">
              <a:solidFill>
                <a:srgbClr val="0596FF">
                  <a:lumMod val="50000"/>
                </a:srgbClr>
              </a:solidFill>
              <a:latin typeface="Bodoni MT" panose="02070603080606020203"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But that’s not the case with all and many of the methods use own or </a:t>
            </a:r>
            <a:r>
              <a:rPr kumimoji="0" lang="en-US" sz="1200" b="0" i="0" u="none" strike="noStrike" kern="1200" cap="none" spc="0" normalizeH="0" baseline="0" noProof="0" dirty="0" err="1">
                <a:ln>
                  <a:noFill/>
                </a:ln>
                <a:solidFill>
                  <a:srgbClr val="0596FF">
                    <a:lumMod val="50000"/>
                  </a:srgbClr>
                </a:solidFill>
                <a:effectLst/>
                <a:uLnTx/>
                <a:uFillTx/>
                <a:latin typeface="Garamond" panose="02020404030301010803" pitchFamily="18" charset="0"/>
                <a:ea typeface="+mn-ea"/>
                <a:cs typeface="+mn-cs"/>
              </a:rPr>
              <a:t>.net</a:t>
            </a:r>
            <a:r>
              <a:rPr kumimoji="0" lang="en-US" sz="1200" b="0" i="0" u="none" strike="noStrike" kern="1200" cap="none" spc="0" normalizeH="0" baseline="0" noProof="0" dirty="0">
                <a:ln>
                  <a:noFill/>
                </a:ln>
                <a:solidFill>
                  <a:srgbClr val="0596FF">
                    <a:lumMod val="50000"/>
                  </a:srgbClr>
                </a:solidFill>
                <a:effectLst/>
                <a:uLnTx/>
                <a:uFillTx/>
                <a:latin typeface="Garamond" panose="02020404030301010803" pitchFamily="18" charset="0"/>
                <a:ea typeface="+mn-ea"/>
                <a:cs typeface="+mn-cs"/>
              </a:rPr>
              <a:t> methods in backend.</a:t>
            </a:r>
            <a:endParaRPr kumimoji="0" lang="en-US" sz="1000" b="0" i="0" u="none" strike="noStrike" kern="1200" cap="none" spc="0" normalizeH="0" baseline="0" noProof="0" dirty="0">
              <a:ln>
                <a:noFill/>
              </a:ln>
              <a:solidFill>
                <a:srgbClr val="0596FF">
                  <a:lumMod val="50000"/>
                </a:srgbClr>
              </a:solidFill>
              <a:effectLst/>
              <a:uLnTx/>
              <a:uFillTx/>
              <a:latin typeface="Bodoni MT" panose="02070603080606020203" pitchFamily="18" charset="0"/>
            </a:endParaRPr>
          </a:p>
        </p:txBody>
      </p:sp>
    </p:spTree>
    <p:extLst>
      <p:ext uri="{BB962C8B-B14F-4D97-AF65-F5344CB8AC3E}">
        <p14:creationId xmlns:p14="http://schemas.microsoft.com/office/powerpoint/2010/main" val="128732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1000"/>
                                        <p:tgtEl>
                                          <p:spTgt spid="6">
                                            <p:txEl>
                                              <p:pRg st="7" end="7"/>
                                            </p:txEl>
                                          </p:spTgt>
                                        </p:tgtEl>
                                      </p:cBhvr>
                                    </p:animEffect>
                                    <p:anim calcmode="lin" valueType="num">
                                      <p:cBhvr>
                                        <p:cTn id="3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1000"/>
                                        <p:tgtEl>
                                          <p:spTgt spid="6">
                                            <p:txEl>
                                              <p:pRg st="9" end="9"/>
                                            </p:txEl>
                                          </p:spTgt>
                                        </p:tgtEl>
                                      </p:cBhvr>
                                    </p:animEffect>
                                    <p:anim calcmode="lin" valueType="num">
                                      <p:cBhvr>
                                        <p:cTn id="3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animEffect transition="in" filter="fade">
                                      <p:cBhvr>
                                        <p:cTn id="39" dur="1000"/>
                                        <p:tgtEl>
                                          <p:spTgt spid="6">
                                            <p:txEl>
                                              <p:pRg st="11" end="11"/>
                                            </p:txEl>
                                          </p:spTgt>
                                        </p:tgtEl>
                                      </p:cBhvr>
                                    </p:animEffect>
                                    <p:anim calcmode="lin" valueType="num">
                                      <p:cBhvr>
                                        <p:cTn id="40"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12" end="12"/>
                                            </p:txEl>
                                          </p:spTgt>
                                        </p:tgtEl>
                                        <p:attrNameLst>
                                          <p:attrName>style.visibility</p:attrName>
                                        </p:attrNameLst>
                                      </p:cBhvr>
                                      <p:to>
                                        <p:strVal val="visible"/>
                                      </p:to>
                                    </p:set>
                                    <p:animEffect transition="in" filter="fade">
                                      <p:cBhvr>
                                        <p:cTn id="44" dur="1000"/>
                                        <p:tgtEl>
                                          <p:spTgt spid="6">
                                            <p:txEl>
                                              <p:pRg st="12" end="12"/>
                                            </p:txEl>
                                          </p:spTgt>
                                        </p:tgtEl>
                                      </p:cBhvr>
                                    </p:animEffect>
                                    <p:anim calcmode="lin" valueType="num">
                                      <p:cBhvr>
                                        <p:cTn id="45"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1000"/>
                                        <p:tgtEl>
                                          <p:spTgt spid="6">
                                            <p:txEl>
                                              <p:pRg st="14" end="14"/>
                                            </p:txEl>
                                          </p:spTgt>
                                        </p:tgtEl>
                                      </p:cBhvr>
                                    </p:animEffect>
                                    <p:anim calcmode="lin" valueType="num">
                                      <p:cBhvr>
                                        <p:cTn id="50"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and Microsoft 365/</a:t>
            </a:r>
            <a:r>
              <a:rPr lang="en-US" sz="2000" dirty="0" err="1">
                <a:solidFill>
                  <a:schemeClr val="accent1"/>
                </a:solidFill>
                <a:latin typeface="+mj-lt"/>
                <a:ea typeface="+mj-ea"/>
                <a:cs typeface="+mj-cs"/>
              </a:rPr>
              <a:t>Entra</a:t>
            </a:r>
            <a:r>
              <a:rPr lang="en-US" sz="2000" dirty="0">
                <a:solidFill>
                  <a:schemeClr val="accent1"/>
                </a:solidFill>
                <a:latin typeface="+mj-lt"/>
                <a:ea typeface="+mj-ea"/>
                <a:cs typeface="+mj-cs"/>
              </a:rPr>
              <a:t> ID</a:t>
            </a:r>
            <a:endParaRPr lang="en-IN" dirty="0"/>
          </a:p>
        </p:txBody>
      </p:sp>
      <p:pic>
        <p:nvPicPr>
          <p:cNvPr id="5" name="Picture 4" descr="Close up of person using laptop">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919" y="1469707"/>
            <a:ext cx="1464469"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22658" y="915842"/>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Microsoft 365 is quite easier to manage using web portal but PowerShell brings the management to just another level. Not one but there are many modules to cater different part of administration.</a:t>
            </a:r>
          </a:p>
          <a:p>
            <a:pPr algn="just"/>
            <a:endParaRPr lang="en-US" sz="1200" dirty="0">
              <a:solidFill>
                <a:schemeClr val="accent1">
                  <a:lumMod val="50000"/>
                </a:schemeClr>
              </a:solidFill>
              <a:latin typeface="Garamond" panose="020204040303010108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Msonline</a:t>
            </a:r>
            <a:endParaRPr lang="en-US" sz="1100" dirty="0">
              <a:solidFill>
                <a:schemeClr val="accent1">
                  <a:lumMod val="50000"/>
                </a:schemeClr>
              </a:solidFill>
              <a:latin typeface="Bodoni MT" panose="020706030806060202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AzureAD</a:t>
            </a:r>
            <a:endParaRPr lang="en-US" sz="1100" dirty="0">
              <a:solidFill>
                <a:schemeClr val="accent1">
                  <a:lumMod val="50000"/>
                </a:schemeClr>
              </a:solidFill>
              <a:latin typeface="Bodoni MT" panose="020706030806060202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ExchangeOnline</a:t>
            </a:r>
            <a:endParaRPr lang="en-US" sz="1100" dirty="0">
              <a:solidFill>
                <a:schemeClr val="accent1">
                  <a:lumMod val="50000"/>
                </a:schemeClr>
              </a:solidFill>
              <a:latin typeface="Bodoni MT" panose="020706030806060202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Microsoft.Online.Sharepoint.PowerShell</a:t>
            </a:r>
            <a:endParaRPr lang="en-US" sz="1100" dirty="0">
              <a:solidFill>
                <a:schemeClr val="accent1">
                  <a:lumMod val="50000"/>
                </a:schemeClr>
              </a:solidFill>
              <a:latin typeface="Bodoni MT" panose="020706030806060202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Pnp.powershell</a:t>
            </a:r>
            <a:endParaRPr lang="en-US" sz="1100" dirty="0">
              <a:solidFill>
                <a:schemeClr val="accent1">
                  <a:lumMod val="50000"/>
                </a:schemeClr>
              </a:solidFill>
              <a:latin typeface="Bodoni MT" panose="020706030806060202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MicrosoftTeams</a:t>
            </a:r>
            <a:endParaRPr lang="en-US" sz="1600" dirty="0">
              <a:solidFill>
                <a:schemeClr val="accent1">
                  <a:lumMod val="50000"/>
                </a:schemeClr>
              </a:solidFill>
              <a:latin typeface="Garamond" panose="02020404030301010803" pitchFamily="18" charset="0"/>
            </a:endParaRPr>
          </a:p>
          <a:p>
            <a:pPr marL="171450" indent="-171450" algn="just">
              <a:buFont typeface="Arial" panose="020B0604020202020204" pitchFamily="34" charset="0"/>
              <a:buChar char="•"/>
            </a:pPr>
            <a:r>
              <a:rPr lang="en-US" sz="1100" dirty="0" err="1">
                <a:solidFill>
                  <a:schemeClr val="accent1">
                    <a:lumMod val="50000"/>
                  </a:schemeClr>
                </a:solidFill>
                <a:latin typeface="Bodoni MT" panose="02070603080606020203" pitchFamily="18" charset="0"/>
              </a:rPr>
              <a:t>Microsoft.Graph</a:t>
            </a:r>
            <a:endParaRPr lang="en-US" sz="1100" dirty="0">
              <a:solidFill>
                <a:schemeClr val="accent1">
                  <a:lumMod val="50000"/>
                </a:schemeClr>
              </a:solidFill>
              <a:latin typeface="Bodoni MT" panose="020706030806060202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276089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0"/>
                                        <p:tgtEl>
                                          <p:spTgt spid="6">
                                            <p:txEl>
                                              <p:pRg st="5" end="5"/>
                                            </p:txEl>
                                          </p:spTgt>
                                        </p:tgtEl>
                                      </p:cBhvr>
                                    </p:animEffect>
                                    <p:anim calcmode="lin" valueType="num">
                                      <p:cBhvr>
                                        <p:cTn id="2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0"/>
                                        <p:tgtEl>
                                          <p:spTgt spid="6">
                                            <p:txEl>
                                              <p:pRg st="6" end="6"/>
                                            </p:txEl>
                                          </p:spTgt>
                                        </p:tgtEl>
                                      </p:cBhvr>
                                    </p:animEffect>
                                    <p:anim calcmode="lin" valueType="num">
                                      <p:cBhvr>
                                        <p:cTn id="3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1000"/>
                                        <p:tgtEl>
                                          <p:spTgt spid="6">
                                            <p:txEl>
                                              <p:pRg st="8" end="8"/>
                                            </p:txEl>
                                          </p:spTgt>
                                        </p:tgtEl>
                                      </p:cBhvr>
                                    </p:animEffect>
                                    <p:anim calcmode="lin" valueType="num">
                                      <p:cBhvr>
                                        <p:cTn id="43"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FCAD-1BE3-40DD-B40E-5A25F5D3064F}"/>
              </a:ext>
            </a:extLst>
          </p:cNvPr>
          <p:cNvSpPr>
            <a:spLocks noGrp="1"/>
          </p:cNvSpPr>
          <p:nvPr>
            <p:ph type="ctrTitle"/>
          </p:nvPr>
        </p:nvSpPr>
        <p:spPr>
          <a:xfrm>
            <a:off x="327679" y="1657351"/>
            <a:ext cx="4114800" cy="763732"/>
          </a:xfrm>
        </p:spPr>
        <p:txBody>
          <a:bodyPr/>
          <a:lstStyle/>
          <a:p>
            <a:r>
              <a:rPr lang="en-US" dirty="0"/>
              <a:t>Thank you!</a:t>
            </a:r>
          </a:p>
        </p:txBody>
      </p:sp>
      <p:sp>
        <p:nvSpPr>
          <p:cNvPr id="4" name="Text Placeholder 3">
            <a:extLst>
              <a:ext uri="{FF2B5EF4-FFF2-40B4-BE49-F238E27FC236}">
                <a16:creationId xmlns:a16="http://schemas.microsoft.com/office/drawing/2014/main" id="{00673289-2D9A-4958-85E9-E6422E2D37A3}"/>
              </a:ext>
            </a:extLst>
          </p:cNvPr>
          <p:cNvSpPr>
            <a:spLocks noGrp="1"/>
          </p:cNvSpPr>
          <p:nvPr>
            <p:ph type="body" sz="quarter" idx="10"/>
          </p:nvPr>
        </p:nvSpPr>
        <p:spPr>
          <a:xfrm>
            <a:off x="327677" y="2540976"/>
            <a:ext cx="4114800" cy="1097280"/>
          </a:xfrm>
        </p:spPr>
        <p:txBody>
          <a:bodyPr/>
          <a:lstStyle/>
          <a:p>
            <a:pPr>
              <a:spcAft>
                <a:spcPts val="1200"/>
              </a:spcAft>
            </a:pPr>
            <a:r>
              <a:rPr lang="en-US" dirty="0">
                <a:solidFill>
                  <a:schemeClr val="tx1"/>
                </a:solidFill>
              </a:rPr>
              <a:t>For more information – </a:t>
            </a:r>
            <a:r>
              <a:rPr lang="en-US" sz="1200" dirty="0"/>
              <a:t>nitish</a:t>
            </a:r>
            <a:r>
              <a:rPr lang="en-US" dirty="0"/>
              <a:t>.kumar@atos.net</a:t>
            </a:r>
            <a:endParaRPr lang="en-US" sz="1200" dirty="0"/>
          </a:p>
          <a:p>
            <a:pPr>
              <a:spcAft>
                <a:spcPts val="1200"/>
              </a:spcAft>
            </a:pPr>
            <a:r>
              <a:rPr lang="en-US" dirty="0">
                <a:solidFill>
                  <a:schemeClr val="tx1"/>
                </a:solidFill>
              </a:rPr>
              <a:t>Follow Atos:</a:t>
            </a:r>
          </a:p>
        </p:txBody>
      </p:sp>
      <p:pic>
        <p:nvPicPr>
          <p:cNvPr id="9" name="Image 2" descr="LinkedIn icon">
            <a:hlinkClick r:id="rId2" tooltip="&quot;&quot;"/>
            <a:extLst>
              <a:ext uri="{FF2B5EF4-FFF2-40B4-BE49-F238E27FC236}">
                <a16:creationId xmlns:a16="http://schemas.microsoft.com/office/drawing/2014/main" id="{C92A9232-1277-4CE4-88BB-11DCDDFEAA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6043" y="3132831"/>
            <a:ext cx="305679" cy="26971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3" descr="Twitter icon">
            <a:hlinkClick r:id="rId4" tooltip="&quot;LinkedIn&quot;"/>
            <a:extLst>
              <a:ext uri="{FF2B5EF4-FFF2-40B4-BE49-F238E27FC236}">
                <a16:creationId xmlns:a16="http://schemas.microsoft.com/office/drawing/2014/main" id="{E83C71DD-5727-4A0E-8BEF-446E6805938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1722" y="3132831"/>
            <a:ext cx="269717" cy="269717"/>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4" descr="Facebook icon">
            <a:hlinkClick r:id="rId6"/>
            <a:extLst>
              <a:ext uri="{FF2B5EF4-FFF2-40B4-BE49-F238E27FC236}">
                <a16:creationId xmlns:a16="http://schemas.microsoft.com/office/drawing/2014/main" id="{45456DDB-60DF-4418-B2CC-2A614D7FE1E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52410" y="3132831"/>
            <a:ext cx="269717" cy="269717"/>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5" descr="Instagram icon">
            <a:hlinkClick r:id="rId8"/>
            <a:extLst>
              <a:ext uri="{FF2B5EF4-FFF2-40B4-BE49-F238E27FC236}">
                <a16:creationId xmlns:a16="http://schemas.microsoft.com/office/drawing/2014/main" id="{6ABF305B-15C3-4342-B2B2-64B41188330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63098" y="3132831"/>
            <a:ext cx="269717" cy="269717"/>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6" descr="Youtube icon">
            <a:hlinkClick r:id="rId10"/>
            <a:extLst>
              <a:ext uri="{FF2B5EF4-FFF2-40B4-BE49-F238E27FC236}">
                <a16:creationId xmlns:a16="http://schemas.microsoft.com/office/drawing/2014/main" id="{E370B65C-BF4B-4646-A90D-BD32D4B010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73786" y="3132831"/>
            <a:ext cx="264335" cy="26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3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How to get PowerShell?</a:t>
            </a:r>
            <a:endParaRPr lang="en-IN" dirty="0"/>
          </a:p>
        </p:txBody>
      </p:sp>
      <p:pic>
        <p:nvPicPr>
          <p:cNvPr id="5" name="Picture 4" descr="A blue square with a white arrow in the middle&#10;&#10;Description automatically generated">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97" y="1469707"/>
            <a:ext cx="1566514"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19"/>
            <a:ext cx="6629400" cy="3905161"/>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PowerShell has been part of the Windows operating system since at least Windows 7/2008 R2, making it easy to access. </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You can find Windows PowerShell in the Start menu or by typing PowerShell in the Run dialog box. If you’re running Windows 10/11, you can set it up to launch by just pressing Windows key + X and selecting Windows PowerShell from the menu.</a:t>
            </a: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But the same time, there are different versions of PowerShell and each new version come with new cmdlets, so it’s important to know which version of PowerShell you running. How to know that? There is a variable named </a:t>
            </a:r>
            <a:r>
              <a:rPr lang="en-US" sz="1200" b="1" dirty="0">
                <a:solidFill>
                  <a:schemeClr val="accent1">
                    <a:lumMod val="50000"/>
                  </a:schemeClr>
                </a:solidFill>
                <a:latin typeface="Garamond" panose="02020404030301010803" pitchFamily="18" charset="0"/>
              </a:rPr>
              <a:t>$</a:t>
            </a:r>
            <a:r>
              <a:rPr lang="en-US" sz="1200" b="1" dirty="0" err="1">
                <a:solidFill>
                  <a:schemeClr val="accent1">
                    <a:lumMod val="50000"/>
                  </a:schemeClr>
                </a:solidFill>
                <a:latin typeface="Garamond" panose="02020404030301010803" pitchFamily="18" charset="0"/>
              </a:rPr>
              <a:t>PSVersionTable</a:t>
            </a:r>
            <a:r>
              <a:rPr lang="en-US" sz="1200" dirty="0">
                <a:solidFill>
                  <a:schemeClr val="accent1">
                    <a:lumMod val="50000"/>
                  </a:schemeClr>
                </a:solidFill>
                <a:latin typeface="Garamond" panose="02020404030301010803" pitchFamily="18" charset="0"/>
              </a:rPr>
              <a:t>, which would provide the same info.</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Microsoft recommends that you have the latest version of PowerShell. Windows 10 should have version 5.1, but if not, you would need to install Windows Management Framework 5.1. PowerShell Core comes as version 7.x, but that doesn’t ship with Windows for now and has some differences in the way it works in the background. However, it behaves the same way on Windows, Linux, and Mac.</a:t>
            </a:r>
            <a:endParaRPr lang="en-IN" sz="1200" dirty="0" err="1">
              <a:solidFill>
                <a:schemeClr val="accent1">
                  <a:lumMod val="50000"/>
                </a:schemeClr>
              </a:solidFill>
              <a:latin typeface="Garamond" panose="02020404030301010803" pitchFamily="18" charset="0"/>
            </a:endParaRPr>
          </a:p>
        </p:txBody>
      </p:sp>
      <p:pic>
        <p:nvPicPr>
          <p:cNvPr id="4" name="Picture 3">
            <a:extLst>
              <a:ext uri="{FF2B5EF4-FFF2-40B4-BE49-F238E27FC236}">
                <a16:creationId xmlns:a16="http://schemas.microsoft.com/office/drawing/2014/main" id="{79D194EC-6D08-B88C-40E7-FA5C14BBF9AE}"/>
              </a:ext>
            </a:extLst>
          </p:cNvPr>
          <p:cNvPicPr>
            <a:picLocks noChangeAspect="1"/>
          </p:cNvPicPr>
          <p:nvPr/>
        </p:nvPicPr>
        <p:blipFill>
          <a:blip r:embed="rId3"/>
          <a:stretch>
            <a:fillRect/>
          </a:stretch>
        </p:blipFill>
        <p:spPr>
          <a:xfrm>
            <a:off x="2380944" y="2110822"/>
            <a:ext cx="4382112" cy="809738"/>
          </a:xfrm>
          <a:prstGeom prst="rect">
            <a:avLst/>
          </a:prstGeom>
        </p:spPr>
      </p:pic>
    </p:spTree>
    <p:extLst>
      <p:ext uri="{BB962C8B-B14F-4D97-AF65-F5344CB8AC3E}">
        <p14:creationId xmlns:p14="http://schemas.microsoft.com/office/powerpoint/2010/main" val="78833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1000"/>
                                        <p:tgtEl>
                                          <p:spTgt spid="6">
                                            <p:txEl>
                                              <p:pRg st="8" end="8"/>
                                            </p:txEl>
                                          </p:spTgt>
                                        </p:tgtEl>
                                      </p:cBhvr>
                                    </p:animEffect>
                                    <p:anim calcmode="lin" valueType="num">
                                      <p:cBhvr>
                                        <p:cTn id="2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1000"/>
                                        <p:tgtEl>
                                          <p:spTgt spid="6">
                                            <p:txEl>
                                              <p:pRg st="10" end="10"/>
                                            </p:txEl>
                                          </p:spTgt>
                                        </p:tgtEl>
                                      </p:cBhvr>
                                    </p:animEffect>
                                    <p:anim calcmode="lin" valueType="num">
                                      <p:cBhvr>
                                        <p:cTn id="35"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help system</a:t>
            </a:r>
            <a:endParaRPr lang="en-IN" dirty="0"/>
          </a:p>
        </p:txBody>
      </p:sp>
      <p:pic>
        <p:nvPicPr>
          <p:cNvPr id="5" name="Picture 4" descr="Overwhelmed Broccoli">
            <a:extLst>
              <a:ext uri="{FF2B5EF4-FFF2-40B4-BE49-F238E27FC236}">
                <a16:creationId xmlns:a16="http://schemas.microsoft.com/office/drawing/2014/main" id="{D7F595B4-FBCF-B085-D948-4B0E25A80F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997" y="1469707"/>
            <a:ext cx="976313"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915650"/>
          </a:xfrm>
          <a:prstGeom prst="rect">
            <a:avLst/>
          </a:prstGeom>
          <a:noFill/>
        </p:spPr>
        <p:txBody>
          <a:bodyPr wrap="square" rtlCol="0">
            <a:noAutofit/>
          </a:bodyPr>
          <a:lstStyle/>
          <a:p>
            <a:pPr algn="just"/>
            <a:r>
              <a:rPr lang="en-US" sz="1200" b="1" dirty="0">
                <a:solidFill>
                  <a:schemeClr val="accent1">
                    <a:lumMod val="50000"/>
                  </a:schemeClr>
                </a:solidFill>
                <a:latin typeface="Garamond" panose="02020404030301010803" pitchFamily="18" charset="0"/>
              </a:rPr>
              <a:t>How to get help on PowerShell?</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Discoverability is one of the remarkable feature of PowerShell, which helps you immensely once you understand how to find things about PowerShell cmdlets. You don’t need a tutor or a mentor or even Internet most of the time to learn but everything is available to you inside the console itself.</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So how to use the help system? There are three cmdlets for the same:</a:t>
            </a:r>
          </a:p>
          <a:p>
            <a:pPr algn="just"/>
            <a:r>
              <a:rPr lang="en-US" sz="1200" b="1" dirty="0">
                <a:solidFill>
                  <a:schemeClr val="accent1">
                    <a:lumMod val="50000"/>
                  </a:schemeClr>
                </a:solidFill>
                <a:latin typeface="Garamond" panose="02020404030301010803" pitchFamily="18" charset="0"/>
              </a:rPr>
              <a:t>Get-Help, Get-Command, Get-Member</a:t>
            </a:r>
          </a:p>
          <a:p>
            <a:pPr algn="just"/>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Get-Help </a:t>
            </a:r>
            <a:r>
              <a:rPr lang="en-US" sz="1200" dirty="0">
                <a:solidFill>
                  <a:schemeClr val="accent1">
                    <a:lumMod val="50000"/>
                  </a:schemeClr>
                </a:solidFill>
                <a:latin typeface="Garamond" panose="02020404030301010803" pitchFamily="18" charset="0"/>
              </a:rPr>
              <a:t>is a multi-purpose command which can tell you about Get-Help cmdlet syntax itself.</a:t>
            </a:r>
          </a:p>
          <a:p>
            <a:pPr algn="just"/>
            <a:r>
              <a:rPr lang="en-US" sz="1200" dirty="0">
                <a:solidFill>
                  <a:schemeClr val="accent1">
                    <a:lumMod val="50000"/>
                  </a:schemeClr>
                </a:solidFill>
                <a:latin typeface="Garamond" panose="02020404030301010803" pitchFamily="18" charset="0"/>
              </a:rPr>
              <a:t>Get-Help</a:t>
            </a:r>
            <a:r>
              <a:rPr lang="en-US" sz="1200" b="1" dirty="0">
                <a:solidFill>
                  <a:schemeClr val="accent1">
                    <a:lumMod val="50000"/>
                  </a:schemeClr>
                </a:solidFill>
                <a:latin typeface="Garamond" panose="02020404030301010803" pitchFamily="18" charset="0"/>
              </a:rPr>
              <a:t> -Name </a:t>
            </a:r>
            <a:r>
              <a:rPr lang="en-US" sz="1200" dirty="0">
                <a:solidFill>
                  <a:schemeClr val="accent1">
                    <a:lumMod val="50000"/>
                  </a:schemeClr>
                </a:solidFill>
                <a:latin typeface="Garamond" panose="02020404030301010803" pitchFamily="18" charset="0"/>
              </a:rPr>
              <a:t>Get-Command</a:t>
            </a:r>
            <a:r>
              <a:rPr lang="en-US" sz="1200" b="1" dirty="0">
                <a:solidFill>
                  <a:schemeClr val="accent1">
                    <a:lumMod val="50000"/>
                  </a:schemeClr>
                </a:solidFill>
                <a:latin typeface="Garamond" panose="02020404030301010803" pitchFamily="18" charset="0"/>
              </a:rPr>
              <a:t> -Examples</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There are other parameters like Full, Detailed, Online, </a:t>
            </a:r>
            <a:r>
              <a:rPr lang="en-US" sz="1200" dirty="0" err="1">
                <a:solidFill>
                  <a:schemeClr val="accent1">
                    <a:lumMod val="50000"/>
                  </a:schemeClr>
                </a:solidFill>
                <a:latin typeface="Garamond" panose="02020404030301010803" pitchFamily="18" charset="0"/>
              </a:rPr>
              <a:t>ShowWindow</a:t>
            </a:r>
            <a:r>
              <a:rPr lang="en-US" sz="1200" dirty="0">
                <a:solidFill>
                  <a:schemeClr val="accent1">
                    <a:lumMod val="50000"/>
                  </a:schemeClr>
                </a:solidFill>
                <a:latin typeface="Garamond" panose="02020404030301010803" pitchFamily="18" charset="0"/>
              </a:rPr>
              <a:t>, Parameter etc.</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This is available for cmdlets only though not for operators. For that you need to run below command</a:t>
            </a:r>
          </a:p>
          <a:p>
            <a:pPr algn="just"/>
            <a:r>
              <a:rPr lang="en-US" sz="1200" b="1" dirty="0">
                <a:solidFill>
                  <a:schemeClr val="accent1">
                    <a:lumMod val="50000"/>
                  </a:schemeClr>
                </a:solidFill>
                <a:latin typeface="Garamond" panose="02020404030301010803" pitchFamily="18" charset="0"/>
              </a:rPr>
              <a:t>Get-Help </a:t>
            </a:r>
            <a:r>
              <a:rPr lang="en-US" sz="1200" b="1" dirty="0" err="1">
                <a:solidFill>
                  <a:schemeClr val="accent1">
                    <a:lumMod val="50000"/>
                  </a:schemeClr>
                </a:solidFill>
                <a:latin typeface="Garamond" panose="02020404030301010803" pitchFamily="18" charset="0"/>
              </a:rPr>
              <a:t>about_operators</a:t>
            </a:r>
            <a:r>
              <a:rPr lang="en-US" sz="1200" b="1" dirty="0">
                <a:solidFill>
                  <a:schemeClr val="accent1">
                    <a:lumMod val="50000"/>
                  </a:schemeClr>
                </a:solidFill>
                <a:latin typeface="Garamond" panose="02020404030301010803" pitchFamily="18" charset="0"/>
              </a:rPr>
              <a:t>. </a:t>
            </a:r>
          </a:p>
          <a:p>
            <a:pPr algn="just"/>
            <a:endParaRPr lang="en-US" sz="1200" b="1"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By default, all help related files are stored on below location or respective module folder:</a:t>
            </a:r>
          </a:p>
          <a:p>
            <a:pPr algn="just"/>
            <a:r>
              <a:rPr lang="en-US" sz="1200" b="1" dirty="0">
                <a:solidFill>
                  <a:schemeClr val="accent1">
                    <a:lumMod val="50000"/>
                  </a:schemeClr>
                </a:solidFill>
                <a:latin typeface="Garamond" panose="02020404030301010803" pitchFamily="18" charset="0"/>
              </a:rPr>
              <a:t>C:\windows\System32\WindowsPowerShell\v1.0\en-US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All these helps are mostly saved as .xml files in your system.</a:t>
            </a:r>
            <a:endParaRPr lang="en-US" sz="1200" b="1"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144229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heel(1)">
                                      <p:cBhvr>
                                        <p:cTn id="19" dur="20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wipe(down)">
                                      <p:cBhvr>
                                        <p:cTn id="24" dur="580">
                                          <p:stCondLst>
                                            <p:cond delay="0"/>
                                          </p:stCondLst>
                                        </p:cTn>
                                        <p:tgtEl>
                                          <p:spTgt spid="6">
                                            <p:txEl>
                                              <p:pRg st="5" end="5"/>
                                            </p:txEl>
                                          </p:spTgt>
                                        </p:tgtEl>
                                      </p:cBhvr>
                                    </p:animEffect>
                                    <p:anim calcmode="lin" valueType="num">
                                      <p:cBhvr>
                                        <p:cTn id="25"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6">
                                            <p:txEl>
                                              <p:pRg st="5" end="5"/>
                                            </p:txEl>
                                          </p:spTgt>
                                        </p:tgtEl>
                                      </p:cBhvr>
                                      <p:to x="100000" y="60000"/>
                                    </p:animScale>
                                    <p:animScale>
                                      <p:cBhvr>
                                        <p:cTn id="31" dur="166" decel="50000">
                                          <p:stCondLst>
                                            <p:cond delay="676"/>
                                          </p:stCondLst>
                                        </p:cTn>
                                        <p:tgtEl>
                                          <p:spTgt spid="6">
                                            <p:txEl>
                                              <p:pRg st="5" end="5"/>
                                            </p:txEl>
                                          </p:spTgt>
                                        </p:tgtEl>
                                      </p:cBhvr>
                                      <p:to x="100000" y="100000"/>
                                    </p:animScale>
                                    <p:animScale>
                                      <p:cBhvr>
                                        <p:cTn id="32" dur="26">
                                          <p:stCondLst>
                                            <p:cond delay="1312"/>
                                          </p:stCondLst>
                                        </p:cTn>
                                        <p:tgtEl>
                                          <p:spTgt spid="6">
                                            <p:txEl>
                                              <p:pRg st="5" end="5"/>
                                            </p:txEl>
                                          </p:spTgt>
                                        </p:tgtEl>
                                      </p:cBhvr>
                                      <p:to x="100000" y="80000"/>
                                    </p:animScale>
                                    <p:animScale>
                                      <p:cBhvr>
                                        <p:cTn id="33" dur="166" decel="50000">
                                          <p:stCondLst>
                                            <p:cond delay="1338"/>
                                          </p:stCondLst>
                                        </p:cTn>
                                        <p:tgtEl>
                                          <p:spTgt spid="6">
                                            <p:txEl>
                                              <p:pRg st="5" end="5"/>
                                            </p:txEl>
                                          </p:spTgt>
                                        </p:tgtEl>
                                      </p:cBhvr>
                                      <p:to x="100000" y="100000"/>
                                    </p:animScale>
                                    <p:animScale>
                                      <p:cBhvr>
                                        <p:cTn id="34" dur="26">
                                          <p:stCondLst>
                                            <p:cond delay="1642"/>
                                          </p:stCondLst>
                                        </p:cTn>
                                        <p:tgtEl>
                                          <p:spTgt spid="6">
                                            <p:txEl>
                                              <p:pRg st="5" end="5"/>
                                            </p:txEl>
                                          </p:spTgt>
                                        </p:tgtEl>
                                      </p:cBhvr>
                                      <p:to x="100000" y="90000"/>
                                    </p:animScale>
                                    <p:animScale>
                                      <p:cBhvr>
                                        <p:cTn id="35" dur="166" decel="50000">
                                          <p:stCondLst>
                                            <p:cond delay="1668"/>
                                          </p:stCondLst>
                                        </p:cTn>
                                        <p:tgtEl>
                                          <p:spTgt spid="6">
                                            <p:txEl>
                                              <p:pRg st="5" end="5"/>
                                            </p:txEl>
                                          </p:spTgt>
                                        </p:tgtEl>
                                      </p:cBhvr>
                                      <p:to x="100000" y="100000"/>
                                    </p:animScale>
                                    <p:animScale>
                                      <p:cBhvr>
                                        <p:cTn id="36" dur="26">
                                          <p:stCondLst>
                                            <p:cond delay="1808"/>
                                          </p:stCondLst>
                                        </p:cTn>
                                        <p:tgtEl>
                                          <p:spTgt spid="6">
                                            <p:txEl>
                                              <p:pRg st="5" end="5"/>
                                            </p:txEl>
                                          </p:spTgt>
                                        </p:tgtEl>
                                      </p:cBhvr>
                                      <p:to x="100000" y="95000"/>
                                    </p:animScale>
                                    <p:animScale>
                                      <p:cBhvr>
                                        <p:cTn id="37" dur="166" decel="50000">
                                          <p:stCondLst>
                                            <p:cond delay="1834"/>
                                          </p:stCondLst>
                                        </p:cTn>
                                        <p:tgtEl>
                                          <p:spTgt spid="6">
                                            <p:txEl>
                                              <p:pRg st="5" end="5"/>
                                            </p:txEl>
                                          </p:spTgt>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wipe(down)">
                                      <p:cBhvr>
                                        <p:cTn id="40" dur="580">
                                          <p:stCondLst>
                                            <p:cond delay="0"/>
                                          </p:stCondLst>
                                        </p:cTn>
                                        <p:tgtEl>
                                          <p:spTgt spid="6">
                                            <p:txEl>
                                              <p:pRg st="7" end="7"/>
                                            </p:txEl>
                                          </p:spTgt>
                                        </p:tgtEl>
                                      </p:cBhvr>
                                    </p:animEffect>
                                    <p:anim calcmode="lin" valueType="num">
                                      <p:cBhvr>
                                        <p:cTn id="41"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46" dur="26">
                                          <p:stCondLst>
                                            <p:cond delay="650"/>
                                          </p:stCondLst>
                                        </p:cTn>
                                        <p:tgtEl>
                                          <p:spTgt spid="6">
                                            <p:txEl>
                                              <p:pRg st="7" end="7"/>
                                            </p:txEl>
                                          </p:spTgt>
                                        </p:tgtEl>
                                      </p:cBhvr>
                                      <p:to x="100000" y="60000"/>
                                    </p:animScale>
                                    <p:animScale>
                                      <p:cBhvr>
                                        <p:cTn id="47" dur="166" decel="50000">
                                          <p:stCondLst>
                                            <p:cond delay="676"/>
                                          </p:stCondLst>
                                        </p:cTn>
                                        <p:tgtEl>
                                          <p:spTgt spid="6">
                                            <p:txEl>
                                              <p:pRg st="7" end="7"/>
                                            </p:txEl>
                                          </p:spTgt>
                                        </p:tgtEl>
                                      </p:cBhvr>
                                      <p:to x="100000" y="100000"/>
                                    </p:animScale>
                                    <p:animScale>
                                      <p:cBhvr>
                                        <p:cTn id="48" dur="26">
                                          <p:stCondLst>
                                            <p:cond delay="1312"/>
                                          </p:stCondLst>
                                        </p:cTn>
                                        <p:tgtEl>
                                          <p:spTgt spid="6">
                                            <p:txEl>
                                              <p:pRg st="7" end="7"/>
                                            </p:txEl>
                                          </p:spTgt>
                                        </p:tgtEl>
                                      </p:cBhvr>
                                      <p:to x="100000" y="80000"/>
                                    </p:animScale>
                                    <p:animScale>
                                      <p:cBhvr>
                                        <p:cTn id="49" dur="166" decel="50000">
                                          <p:stCondLst>
                                            <p:cond delay="1338"/>
                                          </p:stCondLst>
                                        </p:cTn>
                                        <p:tgtEl>
                                          <p:spTgt spid="6">
                                            <p:txEl>
                                              <p:pRg st="7" end="7"/>
                                            </p:txEl>
                                          </p:spTgt>
                                        </p:tgtEl>
                                      </p:cBhvr>
                                      <p:to x="100000" y="100000"/>
                                    </p:animScale>
                                    <p:animScale>
                                      <p:cBhvr>
                                        <p:cTn id="50" dur="26">
                                          <p:stCondLst>
                                            <p:cond delay="1642"/>
                                          </p:stCondLst>
                                        </p:cTn>
                                        <p:tgtEl>
                                          <p:spTgt spid="6">
                                            <p:txEl>
                                              <p:pRg st="7" end="7"/>
                                            </p:txEl>
                                          </p:spTgt>
                                        </p:tgtEl>
                                      </p:cBhvr>
                                      <p:to x="100000" y="90000"/>
                                    </p:animScale>
                                    <p:animScale>
                                      <p:cBhvr>
                                        <p:cTn id="51" dur="166" decel="50000">
                                          <p:stCondLst>
                                            <p:cond delay="1668"/>
                                          </p:stCondLst>
                                        </p:cTn>
                                        <p:tgtEl>
                                          <p:spTgt spid="6">
                                            <p:txEl>
                                              <p:pRg st="7" end="7"/>
                                            </p:txEl>
                                          </p:spTgt>
                                        </p:tgtEl>
                                      </p:cBhvr>
                                      <p:to x="100000" y="100000"/>
                                    </p:animScale>
                                    <p:animScale>
                                      <p:cBhvr>
                                        <p:cTn id="52" dur="26">
                                          <p:stCondLst>
                                            <p:cond delay="1808"/>
                                          </p:stCondLst>
                                        </p:cTn>
                                        <p:tgtEl>
                                          <p:spTgt spid="6">
                                            <p:txEl>
                                              <p:pRg st="7" end="7"/>
                                            </p:txEl>
                                          </p:spTgt>
                                        </p:tgtEl>
                                      </p:cBhvr>
                                      <p:to x="100000" y="95000"/>
                                    </p:animScale>
                                    <p:animScale>
                                      <p:cBhvr>
                                        <p:cTn id="53" dur="166" decel="50000">
                                          <p:stCondLst>
                                            <p:cond delay="1834"/>
                                          </p:stCondLst>
                                        </p:cTn>
                                        <p:tgtEl>
                                          <p:spTgt spid="6">
                                            <p:txEl>
                                              <p:pRg st="7" end="7"/>
                                            </p:txEl>
                                          </p:spTgt>
                                        </p:tgtEl>
                                      </p:cBhvr>
                                      <p:to x="100000" y="100000"/>
                                    </p:animScale>
                                  </p:childTnLst>
                                </p:cTn>
                              </p:par>
                              <p:par>
                                <p:cTn id="54" presetID="26" presetClass="entr" presetSubtype="0" fill="hold" nodeType="with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Effect transition="in" filter="wipe(down)">
                                      <p:cBhvr>
                                        <p:cTn id="56" dur="580">
                                          <p:stCondLst>
                                            <p:cond delay="0"/>
                                          </p:stCondLst>
                                        </p:cTn>
                                        <p:tgtEl>
                                          <p:spTgt spid="6">
                                            <p:txEl>
                                              <p:pRg st="8" end="8"/>
                                            </p:txEl>
                                          </p:spTgt>
                                        </p:tgtEl>
                                      </p:cBhvr>
                                    </p:animEffect>
                                    <p:anim calcmode="lin" valueType="num">
                                      <p:cBhvr>
                                        <p:cTn id="57" dur="1822" tmFilter="0,0; 0.14,0.36; 0.43,0.73; 0.71,0.91; 1.0,1.0">
                                          <p:stCondLst>
                                            <p:cond delay="0"/>
                                          </p:stCondLst>
                                        </p:cTn>
                                        <p:tgtEl>
                                          <p:spTgt spid="6">
                                            <p:txEl>
                                              <p:pRg st="8" end="8"/>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6">
                                            <p:txEl>
                                              <p:pRg st="8" end="8"/>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6">
                                            <p:txEl>
                                              <p:pRg st="8" end="8"/>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6">
                                            <p:txEl>
                                              <p:pRg st="8" end="8"/>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6">
                                            <p:txEl>
                                              <p:pRg st="8" end="8"/>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6">
                                            <p:txEl>
                                              <p:pRg st="8" end="8"/>
                                            </p:txEl>
                                          </p:spTgt>
                                        </p:tgtEl>
                                      </p:cBhvr>
                                      <p:to x="100000" y="60000"/>
                                    </p:animScale>
                                    <p:animScale>
                                      <p:cBhvr>
                                        <p:cTn id="63" dur="166" decel="50000">
                                          <p:stCondLst>
                                            <p:cond delay="676"/>
                                          </p:stCondLst>
                                        </p:cTn>
                                        <p:tgtEl>
                                          <p:spTgt spid="6">
                                            <p:txEl>
                                              <p:pRg st="8" end="8"/>
                                            </p:txEl>
                                          </p:spTgt>
                                        </p:tgtEl>
                                      </p:cBhvr>
                                      <p:to x="100000" y="100000"/>
                                    </p:animScale>
                                    <p:animScale>
                                      <p:cBhvr>
                                        <p:cTn id="64" dur="26">
                                          <p:stCondLst>
                                            <p:cond delay="1312"/>
                                          </p:stCondLst>
                                        </p:cTn>
                                        <p:tgtEl>
                                          <p:spTgt spid="6">
                                            <p:txEl>
                                              <p:pRg st="8" end="8"/>
                                            </p:txEl>
                                          </p:spTgt>
                                        </p:tgtEl>
                                      </p:cBhvr>
                                      <p:to x="100000" y="80000"/>
                                    </p:animScale>
                                    <p:animScale>
                                      <p:cBhvr>
                                        <p:cTn id="65" dur="166" decel="50000">
                                          <p:stCondLst>
                                            <p:cond delay="1338"/>
                                          </p:stCondLst>
                                        </p:cTn>
                                        <p:tgtEl>
                                          <p:spTgt spid="6">
                                            <p:txEl>
                                              <p:pRg st="8" end="8"/>
                                            </p:txEl>
                                          </p:spTgt>
                                        </p:tgtEl>
                                      </p:cBhvr>
                                      <p:to x="100000" y="100000"/>
                                    </p:animScale>
                                    <p:animScale>
                                      <p:cBhvr>
                                        <p:cTn id="66" dur="26">
                                          <p:stCondLst>
                                            <p:cond delay="1642"/>
                                          </p:stCondLst>
                                        </p:cTn>
                                        <p:tgtEl>
                                          <p:spTgt spid="6">
                                            <p:txEl>
                                              <p:pRg st="8" end="8"/>
                                            </p:txEl>
                                          </p:spTgt>
                                        </p:tgtEl>
                                      </p:cBhvr>
                                      <p:to x="100000" y="90000"/>
                                    </p:animScale>
                                    <p:animScale>
                                      <p:cBhvr>
                                        <p:cTn id="67" dur="166" decel="50000">
                                          <p:stCondLst>
                                            <p:cond delay="1668"/>
                                          </p:stCondLst>
                                        </p:cTn>
                                        <p:tgtEl>
                                          <p:spTgt spid="6">
                                            <p:txEl>
                                              <p:pRg st="8" end="8"/>
                                            </p:txEl>
                                          </p:spTgt>
                                        </p:tgtEl>
                                      </p:cBhvr>
                                      <p:to x="100000" y="100000"/>
                                    </p:animScale>
                                    <p:animScale>
                                      <p:cBhvr>
                                        <p:cTn id="68" dur="26">
                                          <p:stCondLst>
                                            <p:cond delay="1808"/>
                                          </p:stCondLst>
                                        </p:cTn>
                                        <p:tgtEl>
                                          <p:spTgt spid="6">
                                            <p:txEl>
                                              <p:pRg st="8" end="8"/>
                                            </p:txEl>
                                          </p:spTgt>
                                        </p:tgtEl>
                                      </p:cBhvr>
                                      <p:to x="100000" y="95000"/>
                                    </p:animScale>
                                    <p:animScale>
                                      <p:cBhvr>
                                        <p:cTn id="69" dur="166" decel="50000">
                                          <p:stCondLst>
                                            <p:cond delay="1834"/>
                                          </p:stCondLst>
                                        </p:cTn>
                                        <p:tgtEl>
                                          <p:spTgt spid="6">
                                            <p:txEl>
                                              <p:pRg st="8" end="8"/>
                                            </p:txEl>
                                          </p:spTgt>
                                        </p:tgtEl>
                                      </p:cBhvr>
                                      <p:to x="100000" y="100000"/>
                                    </p:animScale>
                                  </p:childTnLst>
                                </p:cTn>
                              </p:par>
                              <p:par>
                                <p:cTn id="70" presetID="26" presetClass="entr" presetSubtype="0" fill="hold" nodeType="withEffect">
                                  <p:stCondLst>
                                    <p:cond delay="0"/>
                                  </p:stCondLst>
                                  <p:childTnLst>
                                    <p:set>
                                      <p:cBhvr>
                                        <p:cTn id="71" dur="1" fill="hold">
                                          <p:stCondLst>
                                            <p:cond delay="0"/>
                                          </p:stCondLst>
                                        </p:cTn>
                                        <p:tgtEl>
                                          <p:spTgt spid="6">
                                            <p:txEl>
                                              <p:pRg st="10" end="10"/>
                                            </p:txEl>
                                          </p:spTgt>
                                        </p:tgtEl>
                                        <p:attrNameLst>
                                          <p:attrName>style.visibility</p:attrName>
                                        </p:attrNameLst>
                                      </p:cBhvr>
                                      <p:to>
                                        <p:strVal val="visible"/>
                                      </p:to>
                                    </p:set>
                                    <p:animEffect transition="in" filter="wipe(down)">
                                      <p:cBhvr>
                                        <p:cTn id="72" dur="580">
                                          <p:stCondLst>
                                            <p:cond delay="0"/>
                                          </p:stCondLst>
                                        </p:cTn>
                                        <p:tgtEl>
                                          <p:spTgt spid="6">
                                            <p:txEl>
                                              <p:pRg st="10" end="10"/>
                                            </p:txEl>
                                          </p:spTgt>
                                        </p:tgtEl>
                                      </p:cBhvr>
                                    </p:animEffect>
                                    <p:anim calcmode="lin" valueType="num">
                                      <p:cBhvr>
                                        <p:cTn id="73" dur="1822" tmFilter="0,0; 0.14,0.36; 0.43,0.73; 0.71,0.91; 1.0,1.0">
                                          <p:stCondLst>
                                            <p:cond delay="0"/>
                                          </p:stCondLst>
                                        </p:cTn>
                                        <p:tgtEl>
                                          <p:spTgt spid="6">
                                            <p:txEl>
                                              <p:pRg st="10" end="10"/>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6">
                                            <p:txEl>
                                              <p:pRg st="10" end="10"/>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6">
                                            <p:txEl>
                                              <p:pRg st="10" end="10"/>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6">
                                            <p:txEl>
                                              <p:pRg st="10" end="10"/>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6">
                                            <p:txEl>
                                              <p:pRg st="10" end="10"/>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6">
                                            <p:txEl>
                                              <p:pRg st="10" end="10"/>
                                            </p:txEl>
                                          </p:spTgt>
                                        </p:tgtEl>
                                      </p:cBhvr>
                                      <p:to x="100000" y="60000"/>
                                    </p:animScale>
                                    <p:animScale>
                                      <p:cBhvr>
                                        <p:cTn id="79" dur="166" decel="50000">
                                          <p:stCondLst>
                                            <p:cond delay="676"/>
                                          </p:stCondLst>
                                        </p:cTn>
                                        <p:tgtEl>
                                          <p:spTgt spid="6">
                                            <p:txEl>
                                              <p:pRg st="10" end="10"/>
                                            </p:txEl>
                                          </p:spTgt>
                                        </p:tgtEl>
                                      </p:cBhvr>
                                      <p:to x="100000" y="100000"/>
                                    </p:animScale>
                                    <p:animScale>
                                      <p:cBhvr>
                                        <p:cTn id="80" dur="26">
                                          <p:stCondLst>
                                            <p:cond delay="1312"/>
                                          </p:stCondLst>
                                        </p:cTn>
                                        <p:tgtEl>
                                          <p:spTgt spid="6">
                                            <p:txEl>
                                              <p:pRg st="10" end="10"/>
                                            </p:txEl>
                                          </p:spTgt>
                                        </p:tgtEl>
                                      </p:cBhvr>
                                      <p:to x="100000" y="80000"/>
                                    </p:animScale>
                                    <p:animScale>
                                      <p:cBhvr>
                                        <p:cTn id="81" dur="166" decel="50000">
                                          <p:stCondLst>
                                            <p:cond delay="1338"/>
                                          </p:stCondLst>
                                        </p:cTn>
                                        <p:tgtEl>
                                          <p:spTgt spid="6">
                                            <p:txEl>
                                              <p:pRg st="10" end="10"/>
                                            </p:txEl>
                                          </p:spTgt>
                                        </p:tgtEl>
                                      </p:cBhvr>
                                      <p:to x="100000" y="100000"/>
                                    </p:animScale>
                                    <p:animScale>
                                      <p:cBhvr>
                                        <p:cTn id="82" dur="26">
                                          <p:stCondLst>
                                            <p:cond delay="1642"/>
                                          </p:stCondLst>
                                        </p:cTn>
                                        <p:tgtEl>
                                          <p:spTgt spid="6">
                                            <p:txEl>
                                              <p:pRg st="10" end="10"/>
                                            </p:txEl>
                                          </p:spTgt>
                                        </p:tgtEl>
                                      </p:cBhvr>
                                      <p:to x="100000" y="90000"/>
                                    </p:animScale>
                                    <p:animScale>
                                      <p:cBhvr>
                                        <p:cTn id="83" dur="166" decel="50000">
                                          <p:stCondLst>
                                            <p:cond delay="1668"/>
                                          </p:stCondLst>
                                        </p:cTn>
                                        <p:tgtEl>
                                          <p:spTgt spid="6">
                                            <p:txEl>
                                              <p:pRg st="10" end="10"/>
                                            </p:txEl>
                                          </p:spTgt>
                                        </p:tgtEl>
                                      </p:cBhvr>
                                      <p:to x="100000" y="100000"/>
                                    </p:animScale>
                                    <p:animScale>
                                      <p:cBhvr>
                                        <p:cTn id="84" dur="26">
                                          <p:stCondLst>
                                            <p:cond delay="1808"/>
                                          </p:stCondLst>
                                        </p:cTn>
                                        <p:tgtEl>
                                          <p:spTgt spid="6">
                                            <p:txEl>
                                              <p:pRg st="10" end="10"/>
                                            </p:txEl>
                                          </p:spTgt>
                                        </p:tgtEl>
                                      </p:cBhvr>
                                      <p:to x="100000" y="95000"/>
                                    </p:animScale>
                                    <p:animScale>
                                      <p:cBhvr>
                                        <p:cTn id="85" dur="166" decel="50000">
                                          <p:stCondLst>
                                            <p:cond delay="1834"/>
                                          </p:stCondLst>
                                        </p:cTn>
                                        <p:tgtEl>
                                          <p:spTgt spid="6">
                                            <p:txEl>
                                              <p:pRg st="10" end="10"/>
                                            </p:txEl>
                                          </p:spTgt>
                                        </p:tgtEl>
                                      </p:cBhvr>
                                      <p:to x="100000" y="100000"/>
                                    </p:animScale>
                                  </p:childTnLst>
                                </p:cTn>
                              </p:par>
                              <p:par>
                                <p:cTn id="86" presetID="26" presetClass="entr" presetSubtype="0" fill="hold" nodeType="withEffect">
                                  <p:stCondLst>
                                    <p:cond delay="0"/>
                                  </p:stCondLst>
                                  <p:childTnLst>
                                    <p:set>
                                      <p:cBhvr>
                                        <p:cTn id="87" dur="1" fill="hold">
                                          <p:stCondLst>
                                            <p:cond delay="0"/>
                                          </p:stCondLst>
                                        </p:cTn>
                                        <p:tgtEl>
                                          <p:spTgt spid="6">
                                            <p:txEl>
                                              <p:pRg st="12" end="12"/>
                                            </p:txEl>
                                          </p:spTgt>
                                        </p:tgtEl>
                                        <p:attrNameLst>
                                          <p:attrName>style.visibility</p:attrName>
                                        </p:attrNameLst>
                                      </p:cBhvr>
                                      <p:to>
                                        <p:strVal val="visible"/>
                                      </p:to>
                                    </p:set>
                                    <p:animEffect transition="in" filter="wipe(down)">
                                      <p:cBhvr>
                                        <p:cTn id="88" dur="580">
                                          <p:stCondLst>
                                            <p:cond delay="0"/>
                                          </p:stCondLst>
                                        </p:cTn>
                                        <p:tgtEl>
                                          <p:spTgt spid="6">
                                            <p:txEl>
                                              <p:pRg st="12" end="12"/>
                                            </p:txEl>
                                          </p:spTgt>
                                        </p:tgtEl>
                                      </p:cBhvr>
                                    </p:animEffect>
                                    <p:anim calcmode="lin" valueType="num">
                                      <p:cBhvr>
                                        <p:cTn id="89" dur="1822" tmFilter="0,0; 0.14,0.36; 0.43,0.73; 0.71,0.91; 1.0,1.0">
                                          <p:stCondLst>
                                            <p:cond delay="0"/>
                                          </p:stCondLst>
                                        </p:cTn>
                                        <p:tgtEl>
                                          <p:spTgt spid="6">
                                            <p:txEl>
                                              <p:pRg st="12" end="12"/>
                                            </p:txEl>
                                          </p:spTgt>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6">
                                            <p:txEl>
                                              <p:pRg st="12" end="12"/>
                                            </p:txEl>
                                          </p:spTgt>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6">
                                            <p:txEl>
                                              <p:pRg st="12" end="12"/>
                                            </p:txEl>
                                          </p:spTgt>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6">
                                            <p:txEl>
                                              <p:pRg st="12" end="12"/>
                                            </p:txEl>
                                          </p:spTgt>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6">
                                            <p:txEl>
                                              <p:pRg st="12" end="12"/>
                                            </p:txEl>
                                          </p:spTgt>
                                        </p:tgtEl>
                                        <p:attrNameLst>
                                          <p:attrName>ppt_y</p:attrName>
                                        </p:attrNameLst>
                                      </p:cBhvr>
                                      <p:tavLst>
                                        <p:tav tm="0" fmla="#ppt_y-sin(pi*$)/81">
                                          <p:val>
                                            <p:fltVal val="0"/>
                                          </p:val>
                                        </p:tav>
                                        <p:tav tm="100000">
                                          <p:val>
                                            <p:fltVal val="1"/>
                                          </p:val>
                                        </p:tav>
                                      </p:tavLst>
                                    </p:anim>
                                    <p:animScale>
                                      <p:cBhvr>
                                        <p:cTn id="94" dur="26">
                                          <p:stCondLst>
                                            <p:cond delay="650"/>
                                          </p:stCondLst>
                                        </p:cTn>
                                        <p:tgtEl>
                                          <p:spTgt spid="6">
                                            <p:txEl>
                                              <p:pRg st="12" end="12"/>
                                            </p:txEl>
                                          </p:spTgt>
                                        </p:tgtEl>
                                      </p:cBhvr>
                                      <p:to x="100000" y="60000"/>
                                    </p:animScale>
                                    <p:animScale>
                                      <p:cBhvr>
                                        <p:cTn id="95" dur="166" decel="50000">
                                          <p:stCondLst>
                                            <p:cond delay="676"/>
                                          </p:stCondLst>
                                        </p:cTn>
                                        <p:tgtEl>
                                          <p:spTgt spid="6">
                                            <p:txEl>
                                              <p:pRg st="12" end="12"/>
                                            </p:txEl>
                                          </p:spTgt>
                                        </p:tgtEl>
                                      </p:cBhvr>
                                      <p:to x="100000" y="100000"/>
                                    </p:animScale>
                                    <p:animScale>
                                      <p:cBhvr>
                                        <p:cTn id="96" dur="26">
                                          <p:stCondLst>
                                            <p:cond delay="1312"/>
                                          </p:stCondLst>
                                        </p:cTn>
                                        <p:tgtEl>
                                          <p:spTgt spid="6">
                                            <p:txEl>
                                              <p:pRg st="12" end="12"/>
                                            </p:txEl>
                                          </p:spTgt>
                                        </p:tgtEl>
                                      </p:cBhvr>
                                      <p:to x="100000" y="80000"/>
                                    </p:animScale>
                                    <p:animScale>
                                      <p:cBhvr>
                                        <p:cTn id="97" dur="166" decel="50000">
                                          <p:stCondLst>
                                            <p:cond delay="1338"/>
                                          </p:stCondLst>
                                        </p:cTn>
                                        <p:tgtEl>
                                          <p:spTgt spid="6">
                                            <p:txEl>
                                              <p:pRg st="12" end="12"/>
                                            </p:txEl>
                                          </p:spTgt>
                                        </p:tgtEl>
                                      </p:cBhvr>
                                      <p:to x="100000" y="100000"/>
                                    </p:animScale>
                                    <p:animScale>
                                      <p:cBhvr>
                                        <p:cTn id="98" dur="26">
                                          <p:stCondLst>
                                            <p:cond delay="1642"/>
                                          </p:stCondLst>
                                        </p:cTn>
                                        <p:tgtEl>
                                          <p:spTgt spid="6">
                                            <p:txEl>
                                              <p:pRg st="12" end="12"/>
                                            </p:txEl>
                                          </p:spTgt>
                                        </p:tgtEl>
                                      </p:cBhvr>
                                      <p:to x="100000" y="90000"/>
                                    </p:animScale>
                                    <p:animScale>
                                      <p:cBhvr>
                                        <p:cTn id="99" dur="166" decel="50000">
                                          <p:stCondLst>
                                            <p:cond delay="1668"/>
                                          </p:stCondLst>
                                        </p:cTn>
                                        <p:tgtEl>
                                          <p:spTgt spid="6">
                                            <p:txEl>
                                              <p:pRg st="12" end="12"/>
                                            </p:txEl>
                                          </p:spTgt>
                                        </p:tgtEl>
                                      </p:cBhvr>
                                      <p:to x="100000" y="100000"/>
                                    </p:animScale>
                                    <p:animScale>
                                      <p:cBhvr>
                                        <p:cTn id="100" dur="26">
                                          <p:stCondLst>
                                            <p:cond delay="1808"/>
                                          </p:stCondLst>
                                        </p:cTn>
                                        <p:tgtEl>
                                          <p:spTgt spid="6">
                                            <p:txEl>
                                              <p:pRg st="12" end="12"/>
                                            </p:txEl>
                                          </p:spTgt>
                                        </p:tgtEl>
                                      </p:cBhvr>
                                      <p:to x="100000" y="95000"/>
                                    </p:animScale>
                                    <p:animScale>
                                      <p:cBhvr>
                                        <p:cTn id="101" dur="166" decel="50000">
                                          <p:stCondLst>
                                            <p:cond delay="1834"/>
                                          </p:stCondLst>
                                        </p:cTn>
                                        <p:tgtEl>
                                          <p:spTgt spid="6">
                                            <p:txEl>
                                              <p:pRg st="12" end="12"/>
                                            </p:txEl>
                                          </p:spTgt>
                                        </p:tgtEl>
                                      </p:cBhvr>
                                      <p:to x="100000" y="100000"/>
                                    </p:animScale>
                                  </p:childTnLst>
                                </p:cTn>
                              </p:par>
                              <p:par>
                                <p:cTn id="102" presetID="26" presetClass="entr" presetSubtype="0" fill="hold" nodeType="withEffect">
                                  <p:stCondLst>
                                    <p:cond delay="0"/>
                                  </p:stCondLst>
                                  <p:childTnLst>
                                    <p:set>
                                      <p:cBhvr>
                                        <p:cTn id="103" dur="1" fill="hold">
                                          <p:stCondLst>
                                            <p:cond delay="0"/>
                                          </p:stCondLst>
                                        </p:cTn>
                                        <p:tgtEl>
                                          <p:spTgt spid="6">
                                            <p:txEl>
                                              <p:pRg st="13" end="13"/>
                                            </p:txEl>
                                          </p:spTgt>
                                        </p:tgtEl>
                                        <p:attrNameLst>
                                          <p:attrName>style.visibility</p:attrName>
                                        </p:attrNameLst>
                                      </p:cBhvr>
                                      <p:to>
                                        <p:strVal val="visible"/>
                                      </p:to>
                                    </p:set>
                                    <p:animEffect transition="in" filter="wipe(down)">
                                      <p:cBhvr>
                                        <p:cTn id="104" dur="580">
                                          <p:stCondLst>
                                            <p:cond delay="0"/>
                                          </p:stCondLst>
                                        </p:cTn>
                                        <p:tgtEl>
                                          <p:spTgt spid="6">
                                            <p:txEl>
                                              <p:pRg st="13" end="13"/>
                                            </p:txEl>
                                          </p:spTgt>
                                        </p:tgtEl>
                                      </p:cBhvr>
                                    </p:animEffect>
                                    <p:anim calcmode="lin" valueType="num">
                                      <p:cBhvr>
                                        <p:cTn id="105" dur="1822" tmFilter="0,0; 0.14,0.36; 0.43,0.73; 0.71,0.91; 1.0,1.0">
                                          <p:stCondLst>
                                            <p:cond delay="0"/>
                                          </p:stCondLst>
                                        </p:cTn>
                                        <p:tgtEl>
                                          <p:spTgt spid="6">
                                            <p:txEl>
                                              <p:pRg st="13" end="13"/>
                                            </p:txEl>
                                          </p:spTgt>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6">
                                            <p:txEl>
                                              <p:pRg st="13" end="13"/>
                                            </p:txEl>
                                          </p:spTgt>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6">
                                            <p:txEl>
                                              <p:pRg st="13" end="13"/>
                                            </p:txEl>
                                          </p:spTgt>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6">
                                            <p:txEl>
                                              <p:pRg st="13" end="13"/>
                                            </p:txEl>
                                          </p:spTgt>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6">
                                            <p:txEl>
                                              <p:pRg st="13" end="13"/>
                                            </p:txEl>
                                          </p:spTgt>
                                        </p:tgtEl>
                                        <p:attrNameLst>
                                          <p:attrName>ppt_y</p:attrName>
                                        </p:attrNameLst>
                                      </p:cBhvr>
                                      <p:tavLst>
                                        <p:tav tm="0" fmla="#ppt_y-sin(pi*$)/81">
                                          <p:val>
                                            <p:fltVal val="0"/>
                                          </p:val>
                                        </p:tav>
                                        <p:tav tm="100000">
                                          <p:val>
                                            <p:fltVal val="1"/>
                                          </p:val>
                                        </p:tav>
                                      </p:tavLst>
                                    </p:anim>
                                    <p:animScale>
                                      <p:cBhvr>
                                        <p:cTn id="110" dur="26">
                                          <p:stCondLst>
                                            <p:cond delay="650"/>
                                          </p:stCondLst>
                                        </p:cTn>
                                        <p:tgtEl>
                                          <p:spTgt spid="6">
                                            <p:txEl>
                                              <p:pRg st="13" end="13"/>
                                            </p:txEl>
                                          </p:spTgt>
                                        </p:tgtEl>
                                      </p:cBhvr>
                                      <p:to x="100000" y="60000"/>
                                    </p:animScale>
                                    <p:animScale>
                                      <p:cBhvr>
                                        <p:cTn id="111" dur="166" decel="50000">
                                          <p:stCondLst>
                                            <p:cond delay="676"/>
                                          </p:stCondLst>
                                        </p:cTn>
                                        <p:tgtEl>
                                          <p:spTgt spid="6">
                                            <p:txEl>
                                              <p:pRg st="13" end="13"/>
                                            </p:txEl>
                                          </p:spTgt>
                                        </p:tgtEl>
                                      </p:cBhvr>
                                      <p:to x="100000" y="100000"/>
                                    </p:animScale>
                                    <p:animScale>
                                      <p:cBhvr>
                                        <p:cTn id="112" dur="26">
                                          <p:stCondLst>
                                            <p:cond delay="1312"/>
                                          </p:stCondLst>
                                        </p:cTn>
                                        <p:tgtEl>
                                          <p:spTgt spid="6">
                                            <p:txEl>
                                              <p:pRg st="13" end="13"/>
                                            </p:txEl>
                                          </p:spTgt>
                                        </p:tgtEl>
                                      </p:cBhvr>
                                      <p:to x="100000" y="80000"/>
                                    </p:animScale>
                                    <p:animScale>
                                      <p:cBhvr>
                                        <p:cTn id="113" dur="166" decel="50000">
                                          <p:stCondLst>
                                            <p:cond delay="1338"/>
                                          </p:stCondLst>
                                        </p:cTn>
                                        <p:tgtEl>
                                          <p:spTgt spid="6">
                                            <p:txEl>
                                              <p:pRg st="13" end="13"/>
                                            </p:txEl>
                                          </p:spTgt>
                                        </p:tgtEl>
                                      </p:cBhvr>
                                      <p:to x="100000" y="100000"/>
                                    </p:animScale>
                                    <p:animScale>
                                      <p:cBhvr>
                                        <p:cTn id="114" dur="26">
                                          <p:stCondLst>
                                            <p:cond delay="1642"/>
                                          </p:stCondLst>
                                        </p:cTn>
                                        <p:tgtEl>
                                          <p:spTgt spid="6">
                                            <p:txEl>
                                              <p:pRg st="13" end="13"/>
                                            </p:txEl>
                                          </p:spTgt>
                                        </p:tgtEl>
                                      </p:cBhvr>
                                      <p:to x="100000" y="90000"/>
                                    </p:animScale>
                                    <p:animScale>
                                      <p:cBhvr>
                                        <p:cTn id="115" dur="166" decel="50000">
                                          <p:stCondLst>
                                            <p:cond delay="1668"/>
                                          </p:stCondLst>
                                        </p:cTn>
                                        <p:tgtEl>
                                          <p:spTgt spid="6">
                                            <p:txEl>
                                              <p:pRg st="13" end="13"/>
                                            </p:txEl>
                                          </p:spTgt>
                                        </p:tgtEl>
                                      </p:cBhvr>
                                      <p:to x="100000" y="100000"/>
                                    </p:animScale>
                                    <p:animScale>
                                      <p:cBhvr>
                                        <p:cTn id="116" dur="26">
                                          <p:stCondLst>
                                            <p:cond delay="1808"/>
                                          </p:stCondLst>
                                        </p:cTn>
                                        <p:tgtEl>
                                          <p:spTgt spid="6">
                                            <p:txEl>
                                              <p:pRg st="13" end="13"/>
                                            </p:txEl>
                                          </p:spTgt>
                                        </p:tgtEl>
                                      </p:cBhvr>
                                      <p:to x="100000" y="95000"/>
                                    </p:animScale>
                                    <p:animScale>
                                      <p:cBhvr>
                                        <p:cTn id="117" dur="166" decel="50000">
                                          <p:stCondLst>
                                            <p:cond delay="1834"/>
                                          </p:stCondLst>
                                        </p:cTn>
                                        <p:tgtEl>
                                          <p:spTgt spid="6">
                                            <p:txEl>
                                              <p:pRg st="13" end="13"/>
                                            </p:txEl>
                                          </p:spTgt>
                                        </p:tgtEl>
                                      </p:cBhvr>
                                      <p:to x="100000" y="100000"/>
                                    </p:animScale>
                                  </p:childTnLst>
                                </p:cTn>
                              </p:par>
                              <p:par>
                                <p:cTn id="118" presetID="26" presetClass="entr" presetSubtype="0" fill="hold" nodeType="withEffect">
                                  <p:stCondLst>
                                    <p:cond delay="0"/>
                                  </p:stCondLst>
                                  <p:childTnLst>
                                    <p:set>
                                      <p:cBhvr>
                                        <p:cTn id="119" dur="1" fill="hold">
                                          <p:stCondLst>
                                            <p:cond delay="0"/>
                                          </p:stCondLst>
                                        </p:cTn>
                                        <p:tgtEl>
                                          <p:spTgt spid="6">
                                            <p:txEl>
                                              <p:pRg st="18" end="18"/>
                                            </p:txEl>
                                          </p:spTgt>
                                        </p:tgtEl>
                                        <p:attrNameLst>
                                          <p:attrName>style.visibility</p:attrName>
                                        </p:attrNameLst>
                                      </p:cBhvr>
                                      <p:to>
                                        <p:strVal val="visible"/>
                                      </p:to>
                                    </p:set>
                                    <p:animEffect transition="in" filter="wipe(down)">
                                      <p:cBhvr>
                                        <p:cTn id="120" dur="580">
                                          <p:stCondLst>
                                            <p:cond delay="0"/>
                                          </p:stCondLst>
                                        </p:cTn>
                                        <p:tgtEl>
                                          <p:spTgt spid="6">
                                            <p:txEl>
                                              <p:pRg st="18" end="18"/>
                                            </p:txEl>
                                          </p:spTgt>
                                        </p:tgtEl>
                                      </p:cBhvr>
                                    </p:animEffect>
                                    <p:anim calcmode="lin" valueType="num">
                                      <p:cBhvr>
                                        <p:cTn id="121" dur="1822" tmFilter="0,0; 0.14,0.36; 0.43,0.73; 0.71,0.91; 1.0,1.0">
                                          <p:stCondLst>
                                            <p:cond delay="0"/>
                                          </p:stCondLst>
                                        </p:cTn>
                                        <p:tgtEl>
                                          <p:spTgt spid="6">
                                            <p:txEl>
                                              <p:pRg st="18" end="18"/>
                                            </p:txEl>
                                          </p:spTgt>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6">
                                            <p:txEl>
                                              <p:pRg st="18" end="18"/>
                                            </p:txEl>
                                          </p:spTgt>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6">
                                            <p:txEl>
                                              <p:pRg st="18" end="18"/>
                                            </p:txEl>
                                          </p:spTgt>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6">
                                            <p:txEl>
                                              <p:pRg st="18" end="18"/>
                                            </p:txEl>
                                          </p:spTgt>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6">
                                            <p:txEl>
                                              <p:pRg st="18" end="18"/>
                                            </p:txEl>
                                          </p:spTgt>
                                        </p:tgtEl>
                                        <p:attrNameLst>
                                          <p:attrName>ppt_y</p:attrName>
                                        </p:attrNameLst>
                                      </p:cBhvr>
                                      <p:tavLst>
                                        <p:tav tm="0" fmla="#ppt_y-sin(pi*$)/81">
                                          <p:val>
                                            <p:fltVal val="0"/>
                                          </p:val>
                                        </p:tav>
                                        <p:tav tm="100000">
                                          <p:val>
                                            <p:fltVal val="1"/>
                                          </p:val>
                                        </p:tav>
                                      </p:tavLst>
                                    </p:anim>
                                    <p:animScale>
                                      <p:cBhvr>
                                        <p:cTn id="126" dur="26">
                                          <p:stCondLst>
                                            <p:cond delay="650"/>
                                          </p:stCondLst>
                                        </p:cTn>
                                        <p:tgtEl>
                                          <p:spTgt spid="6">
                                            <p:txEl>
                                              <p:pRg st="18" end="18"/>
                                            </p:txEl>
                                          </p:spTgt>
                                        </p:tgtEl>
                                      </p:cBhvr>
                                      <p:to x="100000" y="60000"/>
                                    </p:animScale>
                                    <p:animScale>
                                      <p:cBhvr>
                                        <p:cTn id="127" dur="166" decel="50000">
                                          <p:stCondLst>
                                            <p:cond delay="676"/>
                                          </p:stCondLst>
                                        </p:cTn>
                                        <p:tgtEl>
                                          <p:spTgt spid="6">
                                            <p:txEl>
                                              <p:pRg st="18" end="18"/>
                                            </p:txEl>
                                          </p:spTgt>
                                        </p:tgtEl>
                                      </p:cBhvr>
                                      <p:to x="100000" y="100000"/>
                                    </p:animScale>
                                    <p:animScale>
                                      <p:cBhvr>
                                        <p:cTn id="128" dur="26">
                                          <p:stCondLst>
                                            <p:cond delay="1312"/>
                                          </p:stCondLst>
                                        </p:cTn>
                                        <p:tgtEl>
                                          <p:spTgt spid="6">
                                            <p:txEl>
                                              <p:pRg st="18" end="18"/>
                                            </p:txEl>
                                          </p:spTgt>
                                        </p:tgtEl>
                                      </p:cBhvr>
                                      <p:to x="100000" y="80000"/>
                                    </p:animScale>
                                    <p:animScale>
                                      <p:cBhvr>
                                        <p:cTn id="129" dur="166" decel="50000">
                                          <p:stCondLst>
                                            <p:cond delay="1338"/>
                                          </p:stCondLst>
                                        </p:cTn>
                                        <p:tgtEl>
                                          <p:spTgt spid="6">
                                            <p:txEl>
                                              <p:pRg st="18" end="18"/>
                                            </p:txEl>
                                          </p:spTgt>
                                        </p:tgtEl>
                                      </p:cBhvr>
                                      <p:to x="100000" y="100000"/>
                                    </p:animScale>
                                    <p:animScale>
                                      <p:cBhvr>
                                        <p:cTn id="130" dur="26">
                                          <p:stCondLst>
                                            <p:cond delay="1642"/>
                                          </p:stCondLst>
                                        </p:cTn>
                                        <p:tgtEl>
                                          <p:spTgt spid="6">
                                            <p:txEl>
                                              <p:pRg st="18" end="18"/>
                                            </p:txEl>
                                          </p:spTgt>
                                        </p:tgtEl>
                                      </p:cBhvr>
                                      <p:to x="100000" y="90000"/>
                                    </p:animScale>
                                    <p:animScale>
                                      <p:cBhvr>
                                        <p:cTn id="131" dur="166" decel="50000">
                                          <p:stCondLst>
                                            <p:cond delay="1668"/>
                                          </p:stCondLst>
                                        </p:cTn>
                                        <p:tgtEl>
                                          <p:spTgt spid="6">
                                            <p:txEl>
                                              <p:pRg st="18" end="18"/>
                                            </p:txEl>
                                          </p:spTgt>
                                        </p:tgtEl>
                                      </p:cBhvr>
                                      <p:to x="100000" y="100000"/>
                                    </p:animScale>
                                    <p:animScale>
                                      <p:cBhvr>
                                        <p:cTn id="132" dur="26">
                                          <p:stCondLst>
                                            <p:cond delay="1808"/>
                                          </p:stCondLst>
                                        </p:cTn>
                                        <p:tgtEl>
                                          <p:spTgt spid="6">
                                            <p:txEl>
                                              <p:pRg st="18" end="18"/>
                                            </p:txEl>
                                          </p:spTgt>
                                        </p:tgtEl>
                                      </p:cBhvr>
                                      <p:to x="100000" y="95000"/>
                                    </p:animScale>
                                    <p:animScale>
                                      <p:cBhvr>
                                        <p:cTn id="133" dur="166" decel="50000">
                                          <p:stCondLst>
                                            <p:cond delay="1834"/>
                                          </p:stCondLst>
                                        </p:cTn>
                                        <p:tgtEl>
                                          <p:spTgt spid="6">
                                            <p:txEl>
                                              <p:pRg st="18" end="18"/>
                                            </p:txEl>
                                          </p:spTgt>
                                        </p:tgtEl>
                                      </p:cBhvr>
                                      <p:to x="100000" y="100000"/>
                                    </p:animScale>
                                  </p:childTnLst>
                                </p:cTn>
                              </p:par>
                              <p:par>
                                <p:cTn id="134" presetID="26" presetClass="entr" presetSubtype="0" fill="hold" nodeType="withEffect">
                                  <p:stCondLst>
                                    <p:cond delay="0"/>
                                  </p:stCondLst>
                                  <p:childTnLst>
                                    <p:set>
                                      <p:cBhvr>
                                        <p:cTn id="135" dur="1" fill="hold">
                                          <p:stCondLst>
                                            <p:cond delay="0"/>
                                          </p:stCondLst>
                                        </p:cTn>
                                        <p:tgtEl>
                                          <p:spTgt spid="6">
                                            <p:txEl>
                                              <p:pRg st="15" end="15"/>
                                            </p:txEl>
                                          </p:spTgt>
                                        </p:tgtEl>
                                        <p:attrNameLst>
                                          <p:attrName>style.visibility</p:attrName>
                                        </p:attrNameLst>
                                      </p:cBhvr>
                                      <p:to>
                                        <p:strVal val="visible"/>
                                      </p:to>
                                    </p:set>
                                    <p:animEffect transition="in" filter="wipe(down)">
                                      <p:cBhvr>
                                        <p:cTn id="136" dur="580">
                                          <p:stCondLst>
                                            <p:cond delay="0"/>
                                          </p:stCondLst>
                                        </p:cTn>
                                        <p:tgtEl>
                                          <p:spTgt spid="6">
                                            <p:txEl>
                                              <p:pRg st="15" end="15"/>
                                            </p:txEl>
                                          </p:spTgt>
                                        </p:tgtEl>
                                      </p:cBhvr>
                                    </p:animEffect>
                                    <p:anim calcmode="lin" valueType="num">
                                      <p:cBhvr>
                                        <p:cTn id="137" dur="1822" tmFilter="0,0; 0.14,0.36; 0.43,0.73; 0.71,0.91; 1.0,1.0">
                                          <p:stCondLst>
                                            <p:cond delay="0"/>
                                          </p:stCondLst>
                                        </p:cTn>
                                        <p:tgtEl>
                                          <p:spTgt spid="6">
                                            <p:txEl>
                                              <p:pRg st="15" end="15"/>
                                            </p:txEl>
                                          </p:spTgt>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6">
                                            <p:txEl>
                                              <p:pRg st="15" end="15"/>
                                            </p:txEl>
                                          </p:spTgt>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6">
                                            <p:txEl>
                                              <p:pRg st="15" end="15"/>
                                            </p:txEl>
                                          </p:spTgt>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6">
                                            <p:txEl>
                                              <p:pRg st="15" end="15"/>
                                            </p:txEl>
                                          </p:spTgt>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6">
                                            <p:txEl>
                                              <p:pRg st="15" end="15"/>
                                            </p:txEl>
                                          </p:spTgt>
                                        </p:tgtEl>
                                        <p:attrNameLst>
                                          <p:attrName>ppt_y</p:attrName>
                                        </p:attrNameLst>
                                      </p:cBhvr>
                                      <p:tavLst>
                                        <p:tav tm="0" fmla="#ppt_y-sin(pi*$)/81">
                                          <p:val>
                                            <p:fltVal val="0"/>
                                          </p:val>
                                        </p:tav>
                                        <p:tav tm="100000">
                                          <p:val>
                                            <p:fltVal val="1"/>
                                          </p:val>
                                        </p:tav>
                                      </p:tavLst>
                                    </p:anim>
                                    <p:animScale>
                                      <p:cBhvr>
                                        <p:cTn id="142" dur="26">
                                          <p:stCondLst>
                                            <p:cond delay="650"/>
                                          </p:stCondLst>
                                        </p:cTn>
                                        <p:tgtEl>
                                          <p:spTgt spid="6">
                                            <p:txEl>
                                              <p:pRg st="15" end="15"/>
                                            </p:txEl>
                                          </p:spTgt>
                                        </p:tgtEl>
                                      </p:cBhvr>
                                      <p:to x="100000" y="60000"/>
                                    </p:animScale>
                                    <p:animScale>
                                      <p:cBhvr>
                                        <p:cTn id="143" dur="166" decel="50000">
                                          <p:stCondLst>
                                            <p:cond delay="676"/>
                                          </p:stCondLst>
                                        </p:cTn>
                                        <p:tgtEl>
                                          <p:spTgt spid="6">
                                            <p:txEl>
                                              <p:pRg st="15" end="15"/>
                                            </p:txEl>
                                          </p:spTgt>
                                        </p:tgtEl>
                                      </p:cBhvr>
                                      <p:to x="100000" y="100000"/>
                                    </p:animScale>
                                    <p:animScale>
                                      <p:cBhvr>
                                        <p:cTn id="144" dur="26">
                                          <p:stCondLst>
                                            <p:cond delay="1312"/>
                                          </p:stCondLst>
                                        </p:cTn>
                                        <p:tgtEl>
                                          <p:spTgt spid="6">
                                            <p:txEl>
                                              <p:pRg st="15" end="15"/>
                                            </p:txEl>
                                          </p:spTgt>
                                        </p:tgtEl>
                                      </p:cBhvr>
                                      <p:to x="100000" y="80000"/>
                                    </p:animScale>
                                    <p:animScale>
                                      <p:cBhvr>
                                        <p:cTn id="145" dur="166" decel="50000">
                                          <p:stCondLst>
                                            <p:cond delay="1338"/>
                                          </p:stCondLst>
                                        </p:cTn>
                                        <p:tgtEl>
                                          <p:spTgt spid="6">
                                            <p:txEl>
                                              <p:pRg st="15" end="15"/>
                                            </p:txEl>
                                          </p:spTgt>
                                        </p:tgtEl>
                                      </p:cBhvr>
                                      <p:to x="100000" y="100000"/>
                                    </p:animScale>
                                    <p:animScale>
                                      <p:cBhvr>
                                        <p:cTn id="146" dur="26">
                                          <p:stCondLst>
                                            <p:cond delay="1642"/>
                                          </p:stCondLst>
                                        </p:cTn>
                                        <p:tgtEl>
                                          <p:spTgt spid="6">
                                            <p:txEl>
                                              <p:pRg st="15" end="15"/>
                                            </p:txEl>
                                          </p:spTgt>
                                        </p:tgtEl>
                                      </p:cBhvr>
                                      <p:to x="100000" y="90000"/>
                                    </p:animScale>
                                    <p:animScale>
                                      <p:cBhvr>
                                        <p:cTn id="147" dur="166" decel="50000">
                                          <p:stCondLst>
                                            <p:cond delay="1668"/>
                                          </p:stCondLst>
                                        </p:cTn>
                                        <p:tgtEl>
                                          <p:spTgt spid="6">
                                            <p:txEl>
                                              <p:pRg st="15" end="15"/>
                                            </p:txEl>
                                          </p:spTgt>
                                        </p:tgtEl>
                                      </p:cBhvr>
                                      <p:to x="100000" y="100000"/>
                                    </p:animScale>
                                    <p:animScale>
                                      <p:cBhvr>
                                        <p:cTn id="148" dur="26">
                                          <p:stCondLst>
                                            <p:cond delay="1808"/>
                                          </p:stCondLst>
                                        </p:cTn>
                                        <p:tgtEl>
                                          <p:spTgt spid="6">
                                            <p:txEl>
                                              <p:pRg st="15" end="15"/>
                                            </p:txEl>
                                          </p:spTgt>
                                        </p:tgtEl>
                                      </p:cBhvr>
                                      <p:to x="100000" y="95000"/>
                                    </p:animScale>
                                    <p:animScale>
                                      <p:cBhvr>
                                        <p:cTn id="149" dur="166" decel="50000">
                                          <p:stCondLst>
                                            <p:cond delay="1834"/>
                                          </p:stCondLst>
                                        </p:cTn>
                                        <p:tgtEl>
                                          <p:spTgt spid="6">
                                            <p:txEl>
                                              <p:pRg st="15" end="15"/>
                                            </p:txEl>
                                          </p:spTgt>
                                        </p:tgtEl>
                                      </p:cBhvr>
                                      <p:to x="100000" y="100000"/>
                                    </p:animScale>
                                  </p:childTnLst>
                                </p:cTn>
                              </p:par>
                              <p:par>
                                <p:cTn id="150" presetID="26" presetClass="entr" presetSubtype="0" fill="hold" nodeType="withEffect">
                                  <p:stCondLst>
                                    <p:cond delay="0"/>
                                  </p:stCondLst>
                                  <p:childTnLst>
                                    <p:set>
                                      <p:cBhvr>
                                        <p:cTn id="151" dur="1" fill="hold">
                                          <p:stCondLst>
                                            <p:cond delay="0"/>
                                          </p:stCondLst>
                                        </p:cTn>
                                        <p:tgtEl>
                                          <p:spTgt spid="6">
                                            <p:txEl>
                                              <p:pRg st="16" end="16"/>
                                            </p:txEl>
                                          </p:spTgt>
                                        </p:tgtEl>
                                        <p:attrNameLst>
                                          <p:attrName>style.visibility</p:attrName>
                                        </p:attrNameLst>
                                      </p:cBhvr>
                                      <p:to>
                                        <p:strVal val="visible"/>
                                      </p:to>
                                    </p:set>
                                    <p:animEffect transition="in" filter="wipe(down)">
                                      <p:cBhvr>
                                        <p:cTn id="152" dur="580">
                                          <p:stCondLst>
                                            <p:cond delay="0"/>
                                          </p:stCondLst>
                                        </p:cTn>
                                        <p:tgtEl>
                                          <p:spTgt spid="6">
                                            <p:txEl>
                                              <p:pRg st="16" end="16"/>
                                            </p:txEl>
                                          </p:spTgt>
                                        </p:tgtEl>
                                      </p:cBhvr>
                                    </p:animEffect>
                                    <p:anim calcmode="lin" valueType="num">
                                      <p:cBhvr>
                                        <p:cTn id="153" dur="1822" tmFilter="0,0; 0.14,0.36; 0.43,0.73; 0.71,0.91; 1.0,1.0">
                                          <p:stCondLst>
                                            <p:cond delay="0"/>
                                          </p:stCondLst>
                                        </p:cTn>
                                        <p:tgtEl>
                                          <p:spTgt spid="6">
                                            <p:txEl>
                                              <p:pRg st="16" end="16"/>
                                            </p:txEl>
                                          </p:spTgt>
                                        </p:tgtEl>
                                        <p:attrNameLst>
                                          <p:attrName>ppt_x</p:attrName>
                                        </p:attrNameLst>
                                      </p:cBhvr>
                                      <p:tavLst>
                                        <p:tav tm="0">
                                          <p:val>
                                            <p:strVal val="#ppt_x-0.25"/>
                                          </p:val>
                                        </p:tav>
                                        <p:tav tm="100000">
                                          <p:val>
                                            <p:strVal val="#ppt_x"/>
                                          </p:val>
                                        </p:tav>
                                      </p:tavLst>
                                    </p:anim>
                                    <p:anim calcmode="lin" valueType="num">
                                      <p:cBhvr>
                                        <p:cTn id="154" dur="664" tmFilter="0.0,0.0; 0.25,0.07; 0.50,0.2; 0.75,0.467; 1.0,1.0">
                                          <p:stCondLst>
                                            <p:cond delay="0"/>
                                          </p:stCondLst>
                                        </p:cTn>
                                        <p:tgtEl>
                                          <p:spTgt spid="6">
                                            <p:txEl>
                                              <p:pRg st="16" end="16"/>
                                            </p:txEl>
                                          </p:spTgt>
                                        </p:tgtEl>
                                        <p:attrNameLst>
                                          <p:attrName>ppt_y</p:attrName>
                                        </p:attrNameLst>
                                      </p:cBhvr>
                                      <p:tavLst>
                                        <p:tav tm="0" fmla="#ppt_y-sin(pi*$)/3">
                                          <p:val>
                                            <p:fltVal val="0.5"/>
                                          </p:val>
                                        </p:tav>
                                        <p:tav tm="100000">
                                          <p:val>
                                            <p:fltVal val="1"/>
                                          </p:val>
                                        </p:tav>
                                      </p:tavLst>
                                    </p:anim>
                                    <p:anim calcmode="lin" valueType="num">
                                      <p:cBhvr>
                                        <p:cTn id="155" dur="664" tmFilter="0, 0; 0.125,0.2665; 0.25,0.4; 0.375,0.465; 0.5,0.5;  0.625,0.535; 0.75,0.6; 0.875,0.7335; 1,1">
                                          <p:stCondLst>
                                            <p:cond delay="664"/>
                                          </p:stCondLst>
                                        </p:cTn>
                                        <p:tgtEl>
                                          <p:spTgt spid="6">
                                            <p:txEl>
                                              <p:pRg st="16" end="16"/>
                                            </p:txEl>
                                          </p:spTgt>
                                        </p:tgtEl>
                                        <p:attrNameLst>
                                          <p:attrName>ppt_y</p:attrName>
                                        </p:attrNameLst>
                                      </p:cBhvr>
                                      <p:tavLst>
                                        <p:tav tm="0" fmla="#ppt_y-sin(pi*$)/9">
                                          <p:val>
                                            <p:fltVal val="0"/>
                                          </p:val>
                                        </p:tav>
                                        <p:tav tm="100000">
                                          <p:val>
                                            <p:fltVal val="1"/>
                                          </p:val>
                                        </p:tav>
                                      </p:tavLst>
                                    </p:anim>
                                    <p:anim calcmode="lin" valueType="num">
                                      <p:cBhvr>
                                        <p:cTn id="156" dur="332" tmFilter="0, 0; 0.125,0.2665; 0.25,0.4; 0.375,0.465; 0.5,0.5;  0.625,0.535; 0.75,0.6; 0.875,0.7335; 1,1">
                                          <p:stCondLst>
                                            <p:cond delay="1324"/>
                                          </p:stCondLst>
                                        </p:cTn>
                                        <p:tgtEl>
                                          <p:spTgt spid="6">
                                            <p:txEl>
                                              <p:pRg st="16" end="16"/>
                                            </p:txEl>
                                          </p:spTgt>
                                        </p:tgtEl>
                                        <p:attrNameLst>
                                          <p:attrName>ppt_y</p:attrName>
                                        </p:attrNameLst>
                                      </p:cBhvr>
                                      <p:tavLst>
                                        <p:tav tm="0" fmla="#ppt_y-sin(pi*$)/27">
                                          <p:val>
                                            <p:fltVal val="0"/>
                                          </p:val>
                                        </p:tav>
                                        <p:tav tm="100000">
                                          <p:val>
                                            <p:fltVal val="1"/>
                                          </p:val>
                                        </p:tav>
                                      </p:tavLst>
                                    </p:anim>
                                    <p:anim calcmode="lin" valueType="num">
                                      <p:cBhvr>
                                        <p:cTn id="157" dur="164" tmFilter="0, 0; 0.125,0.2665; 0.25,0.4; 0.375,0.465; 0.5,0.5;  0.625,0.535; 0.75,0.6; 0.875,0.7335; 1,1">
                                          <p:stCondLst>
                                            <p:cond delay="1656"/>
                                          </p:stCondLst>
                                        </p:cTn>
                                        <p:tgtEl>
                                          <p:spTgt spid="6">
                                            <p:txEl>
                                              <p:pRg st="16" end="16"/>
                                            </p:txEl>
                                          </p:spTgt>
                                        </p:tgtEl>
                                        <p:attrNameLst>
                                          <p:attrName>ppt_y</p:attrName>
                                        </p:attrNameLst>
                                      </p:cBhvr>
                                      <p:tavLst>
                                        <p:tav tm="0" fmla="#ppt_y-sin(pi*$)/81">
                                          <p:val>
                                            <p:fltVal val="0"/>
                                          </p:val>
                                        </p:tav>
                                        <p:tav tm="100000">
                                          <p:val>
                                            <p:fltVal val="1"/>
                                          </p:val>
                                        </p:tav>
                                      </p:tavLst>
                                    </p:anim>
                                    <p:animScale>
                                      <p:cBhvr>
                                        <p:cTn id="158" dur="26">
                                          <p:stCondLst>
                                            <p:cond delay="650"/>
                                          </p:stCondLst>
                                        </p:cTn>
                                        <p:tgtEl>
                                          <p:spTgt spid="6">
                                            <p:txEl>
                                              <p:pRg st="16" end="16"/>
                                            </p:txEl>
                                          </p:spTgt>
                                        </p:tgtEl>
                                      </p:cBhvr>
                                      <p:to x="100000" y="60000"/>
                                    </p:animScale>
                                    <p:animScale>
                                      <p:cBhvr>
                                        <p:cTn id="159" dur="166" decel="50000">
                                          <p:stCondLst>
                                            <p:cond delay="676"/>
                                          </p:stCondLst>
                                        </p:cTn>
                                        <p:tgtEl>
                                          <p:spTgt spid="6">
                                            <p:txEl>
                                              <p:pRg st="16" end="16"/>
                                            </p:txEl>
                                          </p:spTgt>
                                        </p:tgtEl>
                                      </p:cBhvr>
                                      <p:to x="100000" y="100000"/>
                                    </p:animScale>
                                    <p:animScale>
                                      <p:cBhvr>
                                        <p:cTn id="160" dur="26">
                                          <p:stCondLst>
                                            <p:cond delay="1312"/>
                                          </p:stCondLst>
                                        </p:cTn>
                                        <p:tgtEl>
                                          <p:spTgt spid="6">
                                            <p:txEl>
                                              <p:pRg st="16" end="16"/>
                                            </p:txEl>
                                          </p:spTgt>
                                        </p:tgtEl>
                                      </p:cBhvr>
                                      <p:to x="100000" y="80000"/>
                                    </p:animScale>
                                    <p:animScale>
                                      <p:cBhvr>
                                        <p:cTn id="161" dur="166" decel="50000">
                                          <p:stCondLst>
                                            <p:cond delay="1338"/>
                                          </p:stCondLst>
                                        </p:cTn>
                                        <p:tgtEl>
                                          <p:spTgt spid="6">
                                            <p:txEl>
                                              <p:pRg st="16" end="16"/>
                                            </p:txEl>
                                          </p:spTgt>
                                        </p:tgtEl>
                                      </p:cBhvr>
                                      <p:to x="100000" y="100000"/>
                                    </p:animScale>
                                    <p:animScale>
                                      <p:cBhvr>
                                        <p:cTn id="162" dur="26">
                                          <p:stCondLst>
                                            <p:cond delay="1642"/>
                                          </p:stCondLst>
                                        </p:cTn>
                                        <p:tgtEl>
                                          <p:spTgt spid="6">
                                            <p:txEl>
                                              <p:pRg st="16" end="16"/>
                                            </p:txEl>
                                          </p:spTgt>
                                        </p:tgtEl>
                                      </p:cBhvr>
                                      <p:to x="100000" y="90000"/>
                                    </p:animScale>
                                    <p:animScale>
                                      <p:cBhvr>
                                        <p:cTn id="163" dur="166" decel="50000">
                                          <p:stCondLst>
                                            <p:cond delay="1668"/>
                                          </p:stCondLst>
                                        </p:cTn>
                                        <p:tgtEl>
                                          <p:spTgt spid="6">
                                            <p:txEl>
                                              <p:pRg st="16" end="16"/>
                                            </p:txEl>
                                          </p:spTgt>
                                        </p:tgtEl>
                                      </p:cBhvr>
                                      <p:to x="100000" y="100000"/>
                                    </p:animScale>
                                    <p:animScale>
                                      <p:cBhvr>
                                        <p:cTn id="164" dur="26">
                                          <p:stCondLst>
                                            <p:cond delay="1808"/>
                                          </p:stCondLst>
                                        </p:cTn>
                                        <p:tgtEl>
                                          <p:spTgt spid="6">
                                            <p:txEl>
                                              <p:pRg st="16" end="16"/>
                                            </p:txEl>
                                          </p:spTgt>
                                        </p:tgtEl>
                                      </p:cBhvr>
                                      <p:to x="100000" y="95000"/>
                                    </p:animScale>
                                    <p:animScale>
                                      <p:cBhvr>
                                        <p:cTn id="165" dur="166" decel="50000">
                                          <p:stCondLst>
                                            <p:cond delay="1834"/>
                                          </p:stCondLst>
                                        </p:cTn>
                                        <p:tgtEl>
                                          <p:spTgt spid="6">
                                            <p:txEl>
                                              <p:pRg st="16" end="1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help system</a:t>
            </a:r>
            <a:endParaRPr lang="en-IN" dirty="0"/>
          </a:p>
        </p:txBody>
      </p:sp>
      <p:pic>
        <p:nvPicPr>
          <p:cNvPr id="5" name="Picture 4" descr="Overwhelmed Broccoli">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7997" y="1469707"/>
            <a:ext cx="976313"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algn="just"/>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What if your computer </a:t>
            </a:r>
            <a:r>
              <a:rPr lang="en-US" sz="1200" b="1">
                <a:solidFill>
                  <a:schemeClr val="accent1">
                    <a:lumMod val="50000"/>
                  </a:schemeClr>
                </a:solidFill>
                <a:latin typeface="Garamond" panose="02020404030301010803" pitchFamily="18" charset="0"/>
              </a:rPr>
              <a:t>doesn’t have </a:t>
            </a:r>
            <a:r>
              <a:rPr lang="en-US" sz="1200" b="1" dirty="0">
                <a:solidFill>
                  <a:schemeClr val="accent1">
                    <a:lumMod val="50000"/>
                  </a:schemeClr>
                </a:solidFill>
                <a:latin typeface="Garamond" panose="02020404030301010803" pitchFamily="18" charset="0"/>
              </a:rPr>
              <a:t>internet access?</a:t>
            </a:r>
          </a:p>
          <a:p>
            <a:pPr algn="just"/>
            <a:r>
              <a:rPr lang="en-US" sz="1200" b="1" dirty="0">
                <a:solidFill>
                  <a:schemeClr val="accent1">
                    <a:lumMod val="50000"/>
                  </a:schemeClr>
                </a:solidFill>
                <a:latin typeface="Garamond" panose="02020404030301010803" pitchFamily="18" charset="0"/>
              </a:rPr>
              <a:t>Save-Help</a:t>
            </a:r>
            <a:r>
              <a:rPr lang="en-US" sz="1200" dirty="0">
                <a:solidFill>
                  <a:schemeClr val="accent1">
                    <a:lumMod val="50000"/>
                  </a:schemeClr>
                </a:solidFill>
                <a:latin typeface="Garamond" panose="02020404030301010803" pitchFamily="18" charset="0"/>
              </a:rPr>
              <a:t> command can save the help files and then you can take it to the corresponding machine or create a network share which can later be used on various machines as update source for updating help via </a:t>
            </a:r>
            <a:r>
              <a:rPr lang="en-US" sz="1200" b="1" dirty="0">
                <a:solidFill>
                  <a:schemeClr val="accent1">
                    <a:lumMod val="50000"/>
                  </a:schemeClr>
                </a:solidFill>
                <a:latin typeface="Garamond" panose="02020404030301010803" pitchFamily="18" charset="0"/>
              </a:rPr>
              <a:t>Update-Help</a:t>
            </a:r>
          </a:p>
          <a:p>
            <a:pPr algn="just"/>
            <a:endParaRPr lang="en-US" sz="1200" b="1"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Get-Command </a:t>
            </a:r>
            <a:r>
              <a:rPr lang="en-US" sz="1200" dirty="0">
                <a:solidFill>
                  <a:schemeClr val="accent1">
                    <a:lumMod val="50000"/>
                  </a:schemeClr>
                </a:solidFill>
                <a:latin typeface="Garamond" panose="02020404030301010803" pitchFamily="18" charset="0"/>
              </a:rPr>
              <a:t>is to help in locating the relevant commands. It gets all commands that are installed on the computer, including cmdlets, aliases, functions, filters, scripts, and applications. `Get-Command` gets the commands from PowerShell. Mind you, not just PowerShell, but any application exe as well, it would pick.</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If you type specific cmdlet name after Get-Command and the module is not yet imported but installed in the system, then in background, it imports the module and then shows you details directly from the code and you can even use that command immediately as module is already loaded.</a:t>
            </a:r>
          </a:p>
          <a:p>
            <a:pPr algn="just"/>
            <a:endParaRPr lang="en-US" sz="1200" dirty="0">
              <a:solidFill>
                <a:schemeClr val="accent1">
                  <a:lumMod val="50000"/>
                </a:schemeClr>
              </a:solidFill>
              <a:latin typeface="Garamond" panose="02020404030301010803" pitchFamily="18" charset="0"/>
            </a:endParaRPr>
          </a:p>
          <a:p>
            <a:pPr algn="just"/>
            <a:r>
              <a:rPr lang="en-US" sz="1200" b="1" dirty="0">
                <a:solidFill>
                  <a:schemeClr val="accent1">
                    <a:lumMod val="50000"/>
                  </a:schemeClr>
                </a:solidFill>
                <a:latin typeface="Garamond" panose="02020404030301010803" pitchFamily="18" charset="0"/>
              </a:rPr>
              <a:t>Get-Member </a:t>
            </a:r>
            <a:r>
              <a:rPr lang="en-US" sz="1200" dirty="0">
                <a:solidFill>
                  <a:schemeClr val="accent1">
                    <a:lumMod val="50000"/>
                  </a:schemeClr>
                </a:solidFill>
                <a:latin typeface="Garamond" panose="02020404030301010803" pitchFamily="18" charset="0"/>
              </a:rPr>
              <a:t>is to get details about an object, like its members, properties, methods, objects etc. For instance, if you run Get-Service and get the list of all services and their status then which kind of more operations available with that data. It helps you in quickly finding the accepted data type for a given command.</a:t>
            </a:r>
          </a:p>
          <a:p>
            <a:pPr algn="just"/>
            <a:endParaRPr lang="en-US" sz="1200" b="1" dirty="0">
              <a:solidFill>
                <a:schemeClr val="accent1">
                  <a:lumMod val="50000"/>
                </a:schemeClr>
              </a:solidFill>
              <a:latin typeface="Garamond" panose="02020404030301010803" pitchFamily="18" charset="0"/>
            </a:endParaRPr>
          </a:p>
        </p:txBody>
      </p:sp>
    </p:spTree>
    <p:extLst>
      <p:ext uri="{BB962C8B-B14F-4D97-AF65-F5344CB8AC3E}">
        <p14:creationId xmlns:p14="http://schemas.microsoft.com/office/powerpoint/2010/main" val="3161783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 calcmode="lin" valueType="num">
                                      <p:cBhvr additive="base">
                                        <p:cTn id="2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 calcmode="lin" valueType="num">
                                      <p:cBhvr additive="base">
                                        <p:cTn id="2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PowerShell History</a:t>
            </a:r>
            <a:endParaRPr lang="en-IN" dirty="0"/>
          </a:p>
        </p:txBody>
      </p:sp>
      <p:pic>
        <p:nvPicPr>
          <p:cNvPr id="5" name="Picture 4">
            <a:extLst>
              <a:ext uri="{FF2B5EF4-FFF2-40B4-BE49-F238E27FC236}">
                <a16:creationId xmlns:a16="http://schemas.microsoft.com/office/drawing/2014/main" id="{D7F595B4-FBCF-B085-D948-4B0E25A80F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47959" y="1469707"/>
            <a:ext cx="956388" cy="976313"/>
          </a:xfrm>
          <a:prstGeom prst="rect">
            <a:avLst/>
          </a:prstGeom>
        </p:spPr>
      </p:pic>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If you have run PowerShell commands in console then you might have noticed that when you press up /down arrows then you can see your past commands, like it remembers the history. Where its stored?</a:t>
            </a:r>
          </a:p>
          <a:p>
            <a:pPr algn="just"/>
            <a:endParaRPr lang="en-US" sz="1200" dirty="0">
              <a:solidFill>
                <a:schemeClr val="accent1">
                  <a:lumMod val="50000"/>
                </a:schemeClr>
              </a:solidFill>
              <a:latin typeface="Garamond" panose="02020404030301010803" pitchFamily="18" charset="0"/>
            </a:endParaRPr>
          </a:p>
          <a:p>
            <a:r>
              <a:rPr lang="en-US" sz="1200" dirty="0">
                <a:solidFill>
                  <a:schemeClr val="accent1">
                    <a:lumMod val="50000"/>
                  </a:schemeClr>
                </a:solidFill>
                <a:latin typeface="Garamond" panose="02020404030301010803" pitchFamily="18" charset="0"/>
              </a:rPr>
              <a:t>You can find that out via either (Get-</a:t>
            </a:r>
            <a:r>
              <a:rPr lang="en-US" sz="1200" dirty="0" err="1">
                <a:solidFill>
                  <a:schemeClr val="accent1">
                    <a:lumMod val="50000"/>
                  </a:schemeClr>
                </a:solidFill>
                <a:latin typeface="Garamond" panose="02020404030301010803" pitchFamily="18" charset="0"/>
              </a:rPr>
              <a:t>PSReadLineOption</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HistorySavePath</a:t>
            </a:r>
            <a:r>
              <a:rPr lang="en-US" sz="1200" dirty="0">
                <a:solidFill>
                  <a:schemeClr val="accent1">
                    <a:lumMod val="50000"/>
                  </a:schemeClr>
                </a:solidFill>
                <a:latin typeface="Garamond" panose="02020404030301010803" pitchFamily="18" charset="0"/>
              </a:rPr>
              <a:t> or just navigate to </a:t>
            </a:r>
          </a:p>
          <a:p>
            <a:endParaRPr lang="en-US" sz="1200" dirty="0">
              <a:solidFill>
                <a:schemeClr val="accent1">
                  <a:lumMod val="50000"/>
                </a:schemeClr>
              </a:solidFill>
              <a:latin typeface="Garamond" panose="02020404030301010803" pitchFamily="18" charset="0"/>
            </a:endParaRPr>
          </a:p>
          <a:p>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appdata</a:t>
            </a:r>
            <a:r>
              <a:rPr lang="en-US" sz="1000" dirty="0">
                <a:solidFill>
                  <a:schemeClr val="accent1">
                    <a:lumMod val="50000"/>
                  </a:schemeClr>
                </a:solidFill>
                <a:latin typeface="Bodoni MT" panose="02070603080606020203" pitchFamily="18" charset="0"/>
              </a:rPr>
              <a:t>%\Microsoft\Windows\PowerShell\</a:t>
            </a:r>
            <a:r>
              <a:rPr lang="en-US" sz="1000" dirty="0" err="1">
                <a:solidFill>
                  <a:schemeClr val="accent1">
                    <a:lumMod val="50000"/>
                  </a:schemeClr>
                </a:solidFill>
                <a:latin typeface="Bodoni MT" panose="02070603080606020203" pitchFamily="18" charset="0"/>
              </a:rPr>
              <a:t>PSReadLine</a:t>
            </a:r>
            <a:r>
              <a:rPr lang="en-US" sz="1000" dirty="0">
                <a:solidFill>
                  <a:schemeClr val="accent1">
                    <a:lumMod val="50000"/>
                  </a:schemeClr>
                </a:solidFill>
                <a:latin typeface="Bodoni MT" panose="02070603080606020203" pitchFamily="18" charset="0"/>
              </a:rPr>
              <a:t>\</a:t>
            </a:r>
          </a:p>
          <a:p>
            <a:endParaRPr lang="en-US" sz="1200" dirty="0">
              <a:solidFill>
                <a:schemeClr val="accent1">
                  <a:lumMod val="50000"/>
                </a:schemeClr>
              </a:solidFill>
              <a:latin typeface="Bodoni MT" panose="02070603080606020203" pitchFamily="18" charset="0"/>
            </a:endParaRPr>
          </a:p>
          <a:p>
            <a:r>
              <a:rPr lang="en-US" sz="1200" dirty="0">
                <a:solidFill>
                  <a:schemeClr val="accent1">
                    <a:lumMod val="50000"/>
                  </a:schemeClr>
                </a:solidFill>
                <a:latin typeface="Garamond" panose="02020404030301010803" pitchFamily="18" charset="0"/>
              </a:rPr>
              <a:t>You can check out many of the history related options via below command</a:t>
            </a:r>
          </a:p>
          <a:p>
            <a:endParaRPr lang="en-US" sz="1200" dirty="0">
              <a:solidFill>
                <a:schemeClr val="accent1">
                  <a:lumMod val="50000"/>
                </a:schemeClr>
              </a:solidFill>
              <a:latin typeface="Bodoni MT" panose="02070603080606020203" pitchFamily="18" charset="0"/>
            </a:endParaRPr>
          </a:p>
          <a:p>
            <a:r>
              <a:rPr lang="en-US" sz="1000" dirty="0">
                <a:solidFill>
                  <a:schemeClr val="accent1">
                    <a:lumMod val="50000"/>
                  </a:schemeClr>
                </a:solidFill>
                <a:latin typeface="Bodoni MT" panose="02070603080606020203" pitchFamily="18" charset="0"/>
              </a:rPr>
              <a:t>Get-</a:t>
            </a:r>
            <a:r>
              <a:rPr lang="en-US" sz="1000" dirty="0" err="1">
                <a:solidFill>
                  <a:schemeClr val="accent1">
                    <a:lumMod val="50000"/>
                  </a:schemeClr>
                </a:solidFill>
                <a:latin typeface="Bodoni MT" panose="02070603080606020203" pitchFamily="18" charset="0"/>
              </a:rPr>
              <a:t>PSReadLineKeyHandler</a:t>
            </a:r>
            <a:endParaRPr lang="en-US" sz="1000" dirty="0">
              <a:solidFill>
                <a:schemeClr val="accent1">
                  <a:lumMod val="50000"/>
                </a:schemeClr>
              </a:solidFill>
              <a:latin typeface="Bodoni MT" panose="02070603080606020203" pitchFamily="18" charset="0"/>
            </a:endParaRPr>
          </a:p>
          <a:p>
            <a:endParaRPr lang="en-US" sz="1200" dirty="0">
              <a:solidFill>
                <a:schemeClr val="accent1">
                  <a:lumMod val="50000"/>
                </a:schemeClr>
              </a:solidFill>
              <a:latin typeface="Bodoni MT" panose="02070603080606020203" pitchFamily="18" charset="0"/>
            </a:endParaRPr>
          </a:p>
          <a:p>
            <a:r>
              <a:rPr lang="en-US" sz="1200" dirty="0">
                <a:solidFill>
                  <a:schemeClr val="accent1">
                    <a:lumMod val="50000"/>
                  </a:schemeClr>
                </a:solidFill>
                <a:latin typeface="Garamond" panose="02020404030301010803" pitchFamily="18" charset="0"/>
              </a:rPr>
              <a:t>The default module which is shipped with Windows OS might be 2.0 or lesser, which can be updated via the below command:</a:t>
            </a:r>
            <a:endParaRPr lang="en-US" sz="1200" dirty="0">
              <a:solidFill>
                <a:schemeClr val="accent1">
                  <a:lumMod val="50000"/>
                </a:schemeClr>
              </a:solidFill>
              <a:latin typeface="Bodoni MT" panose="02070603080606020203" pitchFamily="18" charset="0"/>
            </a:endParaRPr>
          </a:p>
          <a:p>
            <a:endParaRPr lang="en-US" sz="1200" dirty="0">
              <a:solidFill>
                <a:schemeClr val="accent1">
                  <a:lumMod val="50000"/>
                </a:schemeClr>
              </a:solidFill>
              <a:latin typeface="Bodoni MT" panose="02070603080606020203" pitchFamily="18" charset="0"/>
            </a:endParaRPr>
          </a:p>
          <a:p>
            <a:r>
              <a:rPr lang="en-US" sz="1000" dirty="0" err="1">
                <a:solidFill>
                  <a:schemeClr val="accent1">
                    <a:lumMod val="50000"/>
                  </a:schemeClr>
                </a:solidFill>
                <a:latin typeface="Bodoni MT" panose="02070603080606020203" pitchFamily="18" charset="0"/>
              </a:rPr>
              <a:t>Powershell</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noprofile</a:t>
            </a:r>
            <a:r>
              <a:rPr lang="en-US" sz="1000" dirty="0">
                <a:solidFill>
                  <a:schemeClr val="accent1">
                    <a:lumMod val="50000"/>
                  </a:schemeClr>
                </a:solidFill>
                <a:latin typeface="Bodoni MT" panose="02070603080606020203" pitchFamily="18" charset="0"/>
              </a:rPr>
              <a:t> -command "Install-Module </a:t>
            </a:r>
            <a:r>
              <a:rPr lang="en-US" sz="1000" dirty="0" err="1">
                <a:solidFill>
                  <a:schemeClr val="accent1">
                    <a:lumMod val="50000"/>
                  </a:schemeClr>
                </a:solidFill>
                <a:latin typeface="Bodoni MT" panose="02070603080606020203" pitchFamily="18" charset="0"/>
              </a:rPr>
              <a:t>PSReadLine</a:t>
            </a:r>
            <a:r>
              <a:rPr lang="en-US" sz="1000" dirty="0">
                <a:solidFill>
                  <a:schemeClr val="accent1">
                    <a:lumMod val="50000"/>
                  </a:schemeClr>
                </a:solidFill>
                <a:latin typeface="Bodoni MT" panose="02070603080606020203" pitchFamily="18" charset="0"/>
              </a:rPr>
              <a:t> -Force -</a:t>
            </a:r>
            <a:r>
              <a:rPr lang="en-US" sz="1000" dirty="0" err="1">
                <a:solidFill>
                  <a:schemeClr val="accent1">
                    <a:lumMod val="50000"/>
                  </a:schemeClr>
                </a:solidFill>
                <a:latin typeface="Bodoni MT" panose="02070603080606020203" pitchFamily="18" charset="0"/>
              </a:rPr>
              <a:t>SkipPublisherCheck</a:t>
            </a:r>
            <a:r>
              <a:rPr lang="en-US" sz="1000" dirty="0">
                <a:solidFill>
                  <a:schemeClr val="accent1">
                    <a:lumMod val="50000"/>
                  </a:schemeClr>
                </a:solidFill>
                <a:latin typeface="Bodoni MT" panose="02070603080606020203" pitchFamily="18" charset="0"/>
              </a:rPr>
              <a:t> -scope </a:t>
            </a:r>
            <a:r>
              <a:rPr lang="en-US" sz="1000" dirty="0" err="1">
                <a:solidFill>
                  <a:schemeClr val="accent1">
                    <a:lumMod val="50000"/>
                  </a:schemeClr>
                </a:solidFill>
                <a:latin typeface="Bodoni MT" panose="02070603080606020203" pitchFamily="18" charset="0"/>
              </a:rPr>
              <a:t>CurrentUser</a:t>
            </a:r>
            <a:r>
              <a:rPr lang="en-US" sz="1000" dirty="0">
                <a:solidFill>
                  <a:schemeClr val="accent1">
                    <a:lumMod val="50000"/>
                  </a:schemeClr>
                </a:solidFill>
                <a:latin typeface="Bodoni MT" panose="02070603080606020203" pitchFamily="18" charset="0"/>
              </a:rPr>
              <a:t>“</a:t>
            </a:r>
          </a:p>
          <a:p>
            <a:endParaRPr lang="en-US" sz="1200" dirty="0">
              <a:solidFill>
                <a:schemeClr val="accent1">
                  <a:lumMod val="50000"/>
                </a:schemeClr>
              </a:solidFill>
              <a:latin typeface="Bodoni MT" panose="02070603080606020203" pitchFamily="18" charset="0"/>
            </a:endParaRPr>
          </a:p>
          <a:p>
            <a:r>
              <a:rPr lang="en-US" sz="1200" dirty="0">
                <a:solidFill>
                  <a:schemeClr val="accent1">
                    <a:lumMod val="50000"/>
                  </a:schemeClr>
                </a:solidFill>
                <a:latin typeface="Garamond" panose="02020404030301010803" pitchFamily="18" charset="0"/>
              </a:rPr>
              <a:t>After version 2.1.0, </a:t>
            </a:r>
            <a:r>
              <a:rPr lang="en-US" sz="1200" dirty="0" err="1">
                <a:solidFill>
                  <a:schemeClr val="accent1">
                    <a:lumMod val="50000"/>
                  </a:schemeClr>
                </a:solidFill>
                <a:latin typeface="Garamond" panose="02020404030301010803" pitchFamily="18" charset="0"/>
              </a:rPr>
              <a:t>PSReadLine</a:t>
            </a:r>
            <a:r>
              <a:rPr lang="en-US" sz="1200" dirty="0">
                <a:solidFill>
                  <a:schemeClr val="accent1">
                    <a:lumMod val="50000"/>
                  </a:schemeClr>
                </a:solidFill>
                <a:latin typeface="Garamond" panose="02020404030301010803" pitchFamily="18" charset="0"/>
              </a:rPr>
              <a:t> supports inline or list view prediction of commands basis your own history or even plugins like </a:t>
            </a:r>
            <a:r>
              <a:rPr lang="en-US" sz="1200" dirty="0" err="1">
                <a:solidFill>
                  <a:schemeClr val="accent1">
                    <a:lumMod val="50000"/>
                  </a:schemeClr>
                </a:solidFill>
                <a:latin typeface="Garamond" panose="02020404030301010803" pitchFamily="18" charset="0"/>
              </a:rPr>
              <a:t>CompletionPredictor</a:t>
            </a:r>
            <a:r>
              <a:rPr lang="en-US" sz="1200" dirty="0">
                <a:solidFill>
                  <a:schemeClr val="accent1">
                    <a:lumMod val="50000"/>
                  </a:schemeClr>
                </a:solidFill>
                <a:latin typeface="Garamond" panose="02020404030301010803" pitchFamily="18" charset="0"/>
              </a:rPr>
              <a:t> or </a:t>
            </a:r>
            <a:r>
              <a:rPr lang="en-US" sz="1200" dirty="0" err="1">
                <a:solidFill>
                  <a:schemeClr val="accent1">
                    <a:lumMod val="50000"/>
                  </a:schemeClr>
                </a:solidFill>
                <a:latin typeface="Garamond" panose="02020404030301010803" pitchFamily="18" charset="0"/>
              </a:rPr>
              <a:t>Az.Tools.Predictor</a:t>
            </a:r>
            <a:r>
              <a:rPr lang="en-US" sz="1200" dirty="0">
                <a:solidFill>
                  <a:schemeClr val="accent1">
                    <a:lumMod val="50000"/>
                  </a:schemeClr>
                </a:solidFill>
                <a:latin typeface="Garamond" panose="02020404030301010803" pitchFamily="18" charset="0"/>
              </a:rPr>
              <a:t>.</a:t>
            </a:r>
            <a:endParaRPr lang="en-US" sz="1200" dirty="0">
              <a:solidFill>
                <a:schemeClr val="accent1">
                  <a:lumMod val="50000"/>
                </a:schemeClr>
              </a:solidFill>
              <a:latin typeface="Bodoni MT" panose="02070603080606020203" pitchFamily="18" charset="0"/>
            </a:endParaRPr>
          </a:p>
        </p:txBody>
      </p:sp>
    </p:spTree>
    <p:extLst>
      <p:ext uri="{BB962C8B-B14F-4D97-AF65-F5344CB8AC3E}">
        <p14:creationId xmlns:p14="http://schemas.microsoft.com/office/powerpoint/2010/main" val="157703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 calcmode="lin" valueType="num">
                                      <p:cBhvr additive="base">
                                        <p:cTn id="2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 calcmode="lin" valueType="num">
                                      <p:cBhvr additive="base">
                                        <p:cTn id="2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 calcmode="lin" valueType="num">
                                      <p:cBhvr additive="base">
                                        <p:cTn id="3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anim calcmode="lin" valueType="num">
                                      <p:cBhvr additive="base">
                                        <p:cTn id="37"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anim calcmode="lin" valueType="num">
                                      <p:cBhvr additive="base">
                                        <p:cTn id="43"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Access to </a:t>
            </a:r>
            <a:r>
              <a:rPr lang="en-US" sz="2000" dirty="0" err="1">
                <a:solidFill>
                  <a:schemeClr val="accent1"/>
                </a:solidFill>
                <a:latin typeface="+mj-lt"/>
                <a:ea typeface="+mj-ea"/>
                <a:cs typeface="+mj-cs"/>
              </a:rPr>
              <a:t>.Net</a:t>
            </a:r>
            <a:r>
              <a:rPr lang="en-US" sz="2000" dirty="0">
                <a:solidFill>
                  <a:schemeClr val="accent1"/>
                </a:solidFill>
                <a:latin typeface="+mj-lt"/>
                <a:ea typeface="+mj-ea"/>
                <a:cs typeface="+mj-cs"/>
              </a:rPr>
              <a:t> and </a:t>
            </a:r>
            <a:r>
              <a:rPr lang="en-US" sz="2000" dirty="0" err="1">
                <a:solidFill>
                  <a:schemeClr val="accent1"/>
                </a:solidFill>
                <a:latin typeface="+mj-lt"/>
                <a:ea typeface="+mj-ea"/>
                <a:cs typeface="+mj-cs"/>
              </a:rPr>
              <a:t>Wmi</a:t>
            </a:r>
            <a:r>
              <a:rPr lang="en-US" sz="2000" dirty="0">
                <a:solidFill>
                  <a:schemeClr val="accent1"/>
                </a:solidFill>
                <a:latin typeface="+mj-lt"/>
                <a:ea typeface="+mj-ea"/>
                <a:cs typeface="+mj-cs"/>
              </a:rPr>
              <a:t> Classes</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316480" y="922020"/>
            <a:ext cx="6629400"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One of the best thing about PowerShell is, it’s not limited to PowerShell modules only, be it native or installed, but it can access various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and .</a:t>
            </a:r>
            <a:r>
              <a:rPr lang="en-US" sz="1200" dirty="0" err="1">
                <a:solidFill>
                  <a:schemeClr val="accent1">
                    <a:lumMod val="50000"/>
                  </a:schemeClr>
                </a:solidFill>
                <a:latin typeface="Garamond" panose="02020404030301010803" pitchFamily="18" charset="0"/>
              </a:rPr>
              <a:t>Wmi</a:t>
            </a:r>
            <a:r>
              <a:rPr lang="en-US" sz="1200" dirty="0">
                <a:solidFill>
                  <a:schemeClr val="accent1">
                    <a:lumMod val="50000"/>
                  </a:schemeClr>
                </a:solidFill>
                <a:latin typeface="Garamond" panose="02020404030301010803" pitchFamily="18" charset="0"/>
              </a:rPr>
              <a:t> classes as well means one don’t need to install anything or write own script for some of the things.</a:t>
            </a: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For basics, there </a:t>
            </a:r>
            <a:r>
              <a:rPr lang="en-US" sz="1200" dirty="0" err="1">
                <a:solidFill>
                  <a:schemeClr val="accent1">
                    <a:lumMod val="50000"/>
                  </a:schemeClr>
                </a:solidFill>
                <a:latin typeface="Garamond" panose="02020404030301010803" pitchFamily="18" charset="0"/>
              </a:rPr>
              <a:t>system.math</a:t>
            </a:r>
            <a:r>
              <a:rPr lang="en-US" sz="1200" dirty="0">
                <a:solidFill>
                  <a:schemeClr val="accent1">
                    <a:lumMod val="50000"/>
                  </a:schemeClr>
                </a:solidFill>
                <a:latin typeface="Garamond" panose="02020404030301010803" pitchFamily="18" charset="0"/>
              </a:rPr>
              <a:t> class of </a:t>
            </a:r>
            <a:r>
              <a:rPr lang="en-US" sz="1200" dirty="0" err="1">
                <a:solidFill>
                  <a:schemeClr val="accent1">
                    <a:lumMod val="50000"/>
                  </a:schemeClr>
                </a:solidFill>
                <a:latin typeface="Garamond" panose="02020404030301010803" pitchFamily="18" charset="0"/>
              </a:rPr>
              <a:t>.Net</a:t>
            </a:r>
            <a:r>
              <a:rPr lang="en-US" sz="1200" dirty="0">
                <a:solidFill>
                  <a:schemeClr val="accent1">
                    <a:lumMod val="50000"/>
                  </a:schemeClr>
                </a:solidFill>
                <a:latin typeface="Garamond" panose="02020404030301010803" pitchFamily="18" charset="0"/>
              </a:rPr>
              <a:t>, which can be utilized for many of the mathematics operations </a:t>
            </a: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[math]::round(100.384568, 2)</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system.console</a:t>
            </a:r>
            <a:r>
              <a:rPr lang="en-US" sz="1000" dirty="0">
                <a:solidFill>
                  <a:schemeClr val="accent1">
                    <a:lumMod val="50000"/>
                  </a:schemeClr>
                </a:solidFill>
                <a:latin typeface="Bodoni MT" panose="02070603080606020203" pitchFamily="18" charset="0"/>
              </a:rPr>
              <a:t>]::beep(1000,100)</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system.media.systemsounds</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Hand.play</a:t>
            </a:r>
            <a:r>
              <a:rPr lang="en-US" sz="1000" dirty="0">
                <a:solidFill>
                  <a:schemeClr val="accent1">
                    <a:lumMod val="50000"/>
                  </a:schemeClr>
                </a:solidFill>
                <a:latin typeface="Bodoni MT" panose="02070603080606020203" pitchFamily="18" charset="0"/>
              </a:rPr>
              <a:t>()</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system.media.systemsounds</a:t>
            </a:r>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Asterisk.play</a:t>
            </a:r>
            <a:r>
              <a:rPr lang="en-US" sz="1000" dirty="0">
                <a:solidFill>
                  <a:schemeClr val="accent1">
                    <a:lumMod val="50000"/>
                  </a:schemeClr>
                </a:solidFill>
                <a:latin typeface="Bodoni MT" panose="02070603080606020203" pitchFamily="18" charset="0"/>
              </a:rPr>
              <a:t>()</a:t>
            </a:r>
          </a:p>
          <a:p>
            <a:pPr algn="just"/>
            <a:r>
              <a:rPr lang="en-US" sz="1000" dirty="0">
                <a:solidFill>
                  <a:schemeClr val="accent1">
                    <a:lumMod val="50000"/>
                  </a:schemeClr>
                </a:solidFill>
                <a:latin typeface="Bodoni MT" panose="02070603080606020203" pitchFamily="18" charset="0"/>
              </a:rPr>
              <a:t>[</a:t>
            </a:r>
            <a:r>
              <a:rPr lang="en-US" sz="1000" dirty="0" err="1">
                <a:solidFill>
                  <a:schemeClr val="accent1">
                    <a:lumMod val="50000"/>
                  </a:schemeClr>
                </a:solidFill>
                <a:latin typeface="Bodoni MT" panose="02070603080606020203" pitchFamily="18" charset="0"/>
              </a:rPr>
              <a:t>system.Net.DNS</a:t>
            </a:r>
            <a:r>
              <a:rPr lang="en-US" sz="1000" dirty="0">
                <a:solidFill>
                  <a:schemeClr val="accent1">
                    <a:lumMod val="50000"/>
                  </a:schemeClr>
                </a:solidFill>
                <a:latin typeface="Bodoni MT" panose="02070603080606020203" pitchFamily="18" charset="0"/>
              </a:rPr>
              <a:t>]::Resolve("Google.com").</a:t>
            </a:r>
            <a:r>
              <a:rPr lang="en-US" sz="1000" dirty="0" err="1">
                <a:solidFill>
                  <a:schemeClr val="accent1">
                    <a:lumMod val="50000"/>
                  </a:schemeClr>
                </a:solidFill>
                <a:latin typeface="Bodoni MT" panose="02070603080606020203" pitchFamily="18" charset="0"/>
              </a:rPr>
              <a:t>AddressList.IPAddresstoString</a:t>
            </a:r>
            <a:endParaRPr lang="en-US" sz="1000" dirty="0">
              <a:solidFill>
                <a:schemeClr val="accent1">
                  <a:lumMod val="50000"/>
                </a:schemeClr>
              </a:solidFill>
              <a:latin typeface="Bodoni MT" panose="020706030806060202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There are many others like math, </a:t>
            </a:r>
            <a:r>
              <a:rPr lang="en-US" sz="1200" dirty="0" err="1">
                <a:solidFill>
                  <a:schemeClr val="accent1">
                    <a:lumMod val="50000"/>
                  </a:schemeClr>
                </a:solidFill>
                <a:latin typeface="Garamond" panose="02020404030301010803" pitchFamily="18" charset="0"/>
              </a:rPr>
              <a:t>IO.FileStream</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Net.DNS</a:t>
            </a:r>
            <a:r>
              <a:rPr lang="en-US" sz="1200" dirty="0">
                <a:solidFill>
                  <a:schemeClr val="accent1">
                    <a:lumMod val="50000"/>
                  </a:schemeClr>
                </a:solidFill>
                <a:latin typeface="Garamond" panose="02020404030301010803" pitchFamily="18" charset="0"/>
              </a:rPr>
              <a:t>, </a:t>
            </a:r>
            <a:r>
              <a:rPr lang="en-US" sz="1200" dirty="0" err="1">
                <a:solidFill>
                  <a:schemeClr val="accent1">
                    <a:lumMod val="50000"/>
                  </a:schemeClr>
                </a:solidFill>
                <a:latin typeface="Garamond" panose="02020404030301010803" pitchFamily="18" charset="0"/>
              </a:rPr>
              <a:t>DateTime</a:t>
            </a:r>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Similarly, you can get a lot of data from various WMI classes</a:t>
            </a:r>
          </a:p>
          <a:p>
            <a:pPr algn="just"/>
            <a:endParaRPr lang="en-US" sz="1200" dirty="0">
              <a:solidFill>
                <a:schemeClr val="accent1">
                  <a:lumMod val="50000"/>
                </a:schemeClr>
              </a:solidFill>
              <a:latin typeface="Garamond" panose="02020404030301010803" pitchFamily="18" charset="0"/>
            </a:endParaRPr>
          </a:p>
          <a:p>
            <a:pPr algn="just"/>
            <a:r>
              <a:rPr lang="en-US" sz="1000" dirty="0">
                <a:solidFill>
                  <a:schemeClr val="accent1">
                    <a:lumMod val="50000"/>
                  </a:schemeClr>
                </a:solidFill>
                <a:latin typeface="Bodoni MT" panose="02070603080606020203" pitchFamily="18" charset="0"/>
              </a:rPr>
              <a:t>Get-</a:t>
            </a:r>
            <a:r>
              <a:rPr lang="en-US" sz="1000" dirty="0" err="1">
                <a:solidFill>
                  <a:schemeClr val="accent1">
                    <a:lumMod val="50000"/>
                  </a:schemeClr>
                </a:solidFill>
                <a:latin typeface="Bodoni MT" panose="02070603080606020203" pitchFamily="18" charset="0"/>
              </a:rPr>
              <a:t>WmiObject</a:t>
            </a:r>
            <a:r>
              <a:rPr lang="en-US" sz="1000" dirty="0">
                <a:solidFill>
                  <a:schemeClr val="accent1">
                    <a:lumMod val="50000"/>
                  </a:schemeClr>
                </a:solidFill>
                <a:latin typeface="Bodoni MT" panose="02070603080606020203" pitchFamily="18" charset="0"/>
              </a:rPr>
              <a:t> –List or Get-</a:t>
            </a:r>
            <a:r>
              <a:rPr lang="en-US" sz="1000" dirty="0" err="1">
                <a:solidFill>
                  <a:schemeClr val="accent1">
                    <a:lumMod val="50000"/>
                  </a:schemeClr>
                </a:solidFill>
                <a:latin typeface="Bodoni MT" panose="02070603080606020203" pitchFamily="18" charset="0"/>
              </a:rPr>
              <a:t>CimClass</a:t>
            </a:r>
            <a:r>
              <a:rPr lang="en-US" sz="1000" dirty="0">
                <a:solidFill>
                  <a:schemeClr val="accent1">
                    <a:lumMod val="50000"/>
                  </a:schemeClr>
                </a:solidFill>
                <a:latin typeface="Bodoni MT" panose="02070603080606020203" pitchFamily="18" charset="0"/>
              </a:rPr>
              <a:t> </a:t>
            </a:r>
          </a:p>
          <a:p>
            <a:pPr algn="just"/>
            <a:r>
              <a:rPr lang="en-US" sz="1000" dirty="0">
                <a:solidFill>
                  <a:schemeClr val="accent1">
                    <a:lumMod val="50000"/>
                  </a:schemeClr>
                </a:solidFill>
                <a:latin typeface="Bodoni MT" panose="02070603080606020203" pitchFamily="18" charset="0"/>
              </a:rPr>
              <a:t>Get-</a:t>
            </a:r>
            <a:r>
              <a:rPr lang="en-US" sz="1000" dirty="0" err="1">
                <a:solidFill>
                  <a:schemeClr val="accent1">
                    <a:lumMod val="50000"/>
                  </a:schemeClr>
                </a:solidFill>
                <a:latin typeface="Bodoni MT" panose="02070603080606020203" pitchFamily="18" charset="0"/>
              </a:rPr>
              <a:t>CimInstance</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ClassName</a:t>
            </a:r>
            <a:r>
              <a:rPr lang="en-US" sz="1000" dirty="0">
                <a:solidFill>
                  <a:schemeClr val="accent1">
                    <a:lumMod val="50000"/>
                  </a:schemeClr>
                </a:solidFill>
                <a:latin typeface="Bodoni MT" panose="02070603080606020203" pitchFamily="18" charset="0"/>
              </a:rPr>
              <a:t> Win32_DiskDrive</a:t>
            </a:r>
          </a:p>
          <a:p>
            <a:pPr algn="just"/>
            <a:r>
              <a:rPr lang="en-US" sz="1000" dirty="0">
                <a:solidFill>
                  <a:schemeClr val="accent1">
                    <a:lumMod val="50000"/>
                  </a:schemeClr>
                </a:solidFill>
                <a:latin typeface="Bodoni MT" panose="02070603080606020203" pitchFamily="18" charset="0"/>
              </a:rPr>
              <a:t>Get-</a:t>
            </a:r>
            <a:r>
              <a:rPr lang="en-US" sz="1000" dirty="0" err="1">
                <a:solidFill>
                  <a:schemeClr val="accent1">
                    <a:lumMod val="50000"/>
                  </a:schemeClr>
                </a:solidFill>
                <a:latin typeface="Bodoni MT" panose="02070603080606020203" pitchFamily="18" charset="0"/>
              </a:rPr>
              <a:t>CimInstance</a:t>
            </a:r>
            <a:r>
              <a:rPr lang="en-US" sz="1000" dirty="0">
                <a:solidFill>
                  <a:schemeClr val="accent1">
                    <a:lumMod val="50000"/>
                  </a:schemeClr>
                </a:solidFill>
                <a:latin typeface="Bodoni MT" panose="02070603080606020203" pitchFamily="18" charset="0"/>
              </a:rPr>
              <a:t> –</a:t>
            </a:r>
            <a:r>
              <a:rPr lang="en-US" sz="1000" dirty="0" err="1">
                <a:solidFill>
                  <a:schemeClr val="accent1">
                    <a:lumMod val="50000"/>
                  </a:schemeClr>
                </a:solidFill>
                <a:latin typeface="Bodoni MT" panose="02070603080606020203" pitchFamily="18" charset="0"/>
              </a:rPr>
              <a:t>ClassName</a:t>
            </a:r>
            <a:r>
              <a:rPr lang="en-US" sz="1000" dirty="0">
                <a:solidFill>
                  <a:schemeClr val="accent1">
                    <a:lumMod val="50000"/>
                  </a:schemeClr>
                </a:solidFill>
                <a:latin typeface="Bodoni MT" panose="02070603080606020203" pitchFamily="18" charset="0"/>
              </a:rPr>
              <a:t> Win32_UserProfile</a:t>
            </a:r>
          </a:p>
          <a:p>
            <a:pPr algn="just"/>
            <a:endParaRPr lang="en-US" sz="1200" dirty="0">
              <a:solidFill>
                <a:schemeClr val="accent1">
                  <a:lumMod val="50000"/>
                </a:schemeClr>
              </a:solidFill>
              <a:latin typeface="Garamond" panose="02020404030301010803" pitchFamily="18" charset="0"/>
            </a:endParaRPr>
          </a:p>
        </p:txBody>
      </p:sp>
      <p:pic>
        <p:nvPicPr>
          <p:cNvPr id="4" name="Picture 3">
            <a:extLst>
              <a:ext uri="{FF2B5EF4-FFF2-40B4-BE49-F238E27FC236}">
                <a16:creationId xmlns:a16="http://schemas.microsoft.com/office/drawing/2014/main" id="{15910CA6-F390-523D-EE1A-881EA3AB6B3D}"/>
              </a:ext>
            </a:extLst>
          </p:cNvPr>
          <p:cNvPicPr>
            <a:picLocks noChangeAspect="1"/>
          </p:cNvPicPr>
          <p:nvPr/>
        </p:nvPicPr>
        <p:blipFill>
          <a:blip r:embed="rId2"/>
          <a:stretch>
            <a:fillRect/>
          </a:stretch>
        </p:blipFill>
        <p:spPr>
          <a:xfrm>
            <a:off x="452222" y="1410540"/>
            <a:ext cx="1478367" cy="813675"/>
          </a:xfrm>
          <a:prstGeom prst="rect">
            <a:avLst/>
          </a:prstGeom>
        </p:spPr>
      </p:pic>
    </p:spTree>
    <p:extLst>
      <p:ext uri="{BB962C8B-B14F-4D97-AF65-F5344CB8AC3E}">
        <p14:creationId xmlns:p14="http://schemas.microsoft.com/office/powerpoint/2010/main" val="127873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1000"/>
                                        <p:tgtEl>
                                          <p:spTgt spid="6">
                                            <p:txEl>
                                              <p:pRg st="8" end="8"/>
                                            </p:txEl>
                                          </p:spTgt>
                                        </p:tgtEl>
                                      </p:cBhvr>
                                    </p:animEffect>
                                    <p:anim calcmode="lin" valueType="num">
                                      <p:cBhvr>
                                        <p:cTn id="4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1000"/>
                                        <p:tgtEl>
                                          <p:spTgt spid="6">
                                            <p:txEl>
                                              <p:pRg st="10" end="10"/>
                                            </p:txEl>
                                          </p:spTgt>
                                        </p:tgtEl>
                                      </p:cBhvr>
                                    </p:animEffect>
                                    <p:anim calcmode="lin" valueType="num">
                                      <p:cBhvr>
                                        <p:cTn id="47"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1000"/>
                                        <p:tgtEl>
                                          <p:spTgt spid="6">
                                            <p:txEl>
                                              <p:pRg st="12" end="12"/>
                                            </p:txEl>
                                          </p:spTgt>
                                        </p:tgtEl>
                                      </p:cBhvr>
                                    </p:animEffect>
                                    <p:anim calcmode="lin" valueType="num">
                                      <p:cBhvr>
                                        <p:cTn id="54"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14" end="14"/>
                                            </p:txEl>
                                          </p:spTgt>
                                        </p:tgtEl>
                                        <p:attrNameLst>
                                          <p:attrName>style.visibility</p:attrName>
                                        </p:attrNameLst>
                                      </p:cBhvr>
                                      <p:to>
                                        <p:strVal val="visible"/>
                                      </p:to>
                                    </p:set>
                                    <p:animEffect transition="in" filter="fade">
                                      <p:cBhvr>
                                        <p:cTn id="58" dur="1000"/>
                                        <p:tgtEl>
                                          <p:spTgt spid="6">
                                            <p:txEl>
                                              <p:pRg st="14" end="14"/>
                                            </p:txEl>
                                          </p:spTgt>
                                        </p:tgtEl>
                                      </p:cBhvr>
                                    </p:animEffect>
                                    <p:anim calcmode="lin" valueType="num">
                                      <p:cBhvr>
                                        <p:cTn id="59"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
                                            <p:txEl>
                                              <p:pRg st="15" end="15"/>
                                            </p:txEl>
                                          </p:spTgt>
                                        </p:tgtEl>
                                        <p:attrNameLst>
                                          <p:attrName>style.visibility</p:attrName>
                                        </p:attrNameLst>
                                      </p:cBhvr>
                                      <p:to>
                                        <p:strVal val="visible"/>
                                      </p:to>
                                    </p:set>
                                    <p:animEffect transition="in" filter="fade">
                                      <p:cBhvr>
                                        <p:cTn id="63" dur="1000"/>
                                        <p:tgtEl>
                                          <p:spTgt spid="6">
                                            <p:txEl>
                                              <p:pRg st="15" end="15"/>
                                            </p:txEl>
                                          </p:spTgt>
                                        </p:tgtEl>
                                      </p:cBhvr>
                                    </p:animEffect>
                                    <p:anim calcmode="lin" valueType="num">
                                      <p:cBhvr>
                                        <p:cTn id="64"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xEl>
                                              <p:pRg st="16" end="16"/>
                                            </p:txEl>
                                          </p:spTgt>
                                        </p:tgtEl>
                                        <p:attrNameLst>
                                          <p:attrName>style.visibility</p:attrName>
                                        </p:attrNameLst>
                                      </p:cBhvr>
                                      <p:to>
                                        <p:strVal val="visible"/>
                                      </p:to>
                                    </p:set>
                                    <p:animEffect transition="in" filter="fade">
                                      <p:cBhvr>
                                        <p:cTn id="68" dur="1000"/>
                                        <p:tgtEl>
                                          <p:spTgt spid="6">
                                            <p:txEl>
                                              <p:pRg st="16" end="16"/>
                                            </p:txEl>
                                          </p:spTgt>
                                        </p:tgtEl>
                                      </p:cBhvr>
                                    </p:animEffect>
                                    <p:anim calcmode="lin" valueType="num">
                                      <p:cBhvr>
                                        <p:cTn id="69" dur="1000" fill="hold"/>
                                        <p:tgtEl>
                                          <p:spTgt spid="6">
                                            <p:txEl>
                                              <p:pRg st="16" end="16"/>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CD981-199E-9940-CF96-5B82AF447C67}"/>
              </a:ext>
            </a:extLst>
          </p:cNvPr>
          <p:cNvSpPr>
            <a:spLocks noGrp="1"/>
          </p:cNvSpPr>
          <p:nvPr>
            <p:ph type="title"/>
          </p:nvPr>
        </p:nvSpPr>
        <p:spPr/>
        <p:txBody>
          <a:bodyPr/>
          <a:lstStyle/>
          <a:p>
            <a:r>
              <a:rPr lang="en-US" sz="2000" dirty="0">
                <a:solidFill>
                  <a:schemeClr val="accent1"/>
                </a:solidFill>
                <a:latin typeface="+mj-lt"/>
                <a:ea typeface="+mj-ea"/>
                <a:cs typeface="+mj-cs"/>
              </a:rPr>
              <a:t>Components of PowerShell</a:t>
            </a:r>
            <a:endParaRPr lang="en-IN" dirty="0"/>
          </a:p>
        </p:txBody>
      </p:sp>
      <p:sp>
        <p:nvSpPr>
          <p:cNvPr id="6" name="TextBox 5">
            <a:extLst>
              <a:ext uri="{FF2B5EF4-FFF2-40B4-BE49-F238E27FC236}">
                <a16:creationId xmlns:a16="http://schemas.microsoft.com/office/drawing/2014/main" id="{063AFA1F-BCF8-13F4-18A9-11C1A1127D7A}"/>
              </a:ext>
            </a:extLst>
          </p:cNvPr>
          <p:cNvSpPr txBox="1"/>
          <p:nvPr/>
        </p:nvSpPr>
        <p:spPr>
          <a:xfrm>
            <a:off x="227661" y="922020"/>
            <a:ext cx="8718219" cy="3779520"/>
          </a:xfrm>
          <a:prstGeom prst="rect">
            <a:avLst/>
          </a:prstGeom>
          <a:noFill/>
        </p:spPr>
        <p:txBody>
          <a:bodyPr wrap="square" rtlCol="0">
            <a:noAutofit/>
          </a:bodyPr>
          <a:lstStyle/>
          <a:p>
            <a:pPr algn="just"/>
            <a:r>
              <a:rPr lang="en-US" sz="1200" dirty="0">
                <a:solidFill>
                  <a:schemeClr val="accent1">
                    <a:lumMod val="50000"/>
                  </a:schemeClr>
                </a:solidFill>
                <a:latin typeface="Garamond" panose="02020404030301010803" pitchFamily="18" charset="0"/>
              </a:rPr>
              <a:t>Visually we know two things about PowerShell, there is a PowerShell command-prompt and there is one PowerShell ISE (integrated scripting environment) but the structure usually consist of below important things:</a:t>
            </a:r>
          </a:p>
          <a:p>
            <a:pPr algn="just"/>
            <a:endParaRPr lang="en-US" sz="1200" dirty="0">
              <a:solidFill>
                <a:schemeClr val="accent1">
                  <a:lumMod val="50000"/>
                </a:schemeClr>
              </a:solidFill>
              <a:latin typeface="Garamond" panose="02020404030301010803" pitchFamily="18" charset="0"/>
            </a:endParaRPr>
          </a:p>
          <a:p>
            <a:pPr algn="ctr"/>
            <a:r>
              <a:rPr lang="en-US" sz="1200" b="1" dirty="0">
                <a:solidFill>
                  <a:schemeClr val="accent1">
                    <a:lumMod val="50000"/>
                  </a:schemeClr>
                </a:solidFill>
                <a:latin typeface="Garamond" panose="02020404030301010803" pitchFamily="18" charset="0"/>
              </a:rPr>
              <a:t>Providers, Modules, Cmdlets, Variables, Functions, Aliases, Operators, Scripts, </a:t>
            </a:r>
            <a:r>
              <a:rPr lang="en-US" sz="1200" b="1" dirty="0" err="1">
                <a:solidFill>
                  <a:schemeClr val="accent1">
                    <a:lumMod val="50000"/>
                  </a:schemeClr>
                </a:solidFill>
                <a:latin typeface="Garamond" panose="02020404030301010803" pitchFamily="18" charset="0"/>
              </a:rPr>
              <a:t>ScriptBlock</a:t>
            </a:r>
            <a:endParaRPr lang="en-US" sz="1200" dirty="0">
              <a:solidFill>
                <a:schemeClr val="accent1">
                  <a:lumMod val="50000"/>
                </a:schemeClr>
              </a:solidFill>
              <a:latin typeface="Garamond" panose="02020404030301010803" pitchFamily="18" charset="0"/>
            </a:endParaRPr>
          </a:p>
          <a:p>
            <a:pPr algn="just"/>
            <a:endParaRPr lang="en-US" sz="1200" dirty="0">
              <a:solidFill>
                <a:schemeClr val="accent1">
                  <a:lumMod val="50000"/>
                </a:schemeClr>
              </a:solidFill>
              <a:latin typeface="Garamond" panose="02020404030301010803" pitchFamily="18" charset="0"/>
            </a:endParaRPr>
          </a:p>
          <a:p>
            <a:pPr algn="just"/>
            <a:r>
              <a:rPr lang="en-US" sz="1200" dirty="0">
                <a:solidFill>
                  <a:schemeClr val="accent1">
                    <a:lumMod val="50000"/>
                  </a:schemeClr>
                </a:solidFill>
                <a:latin typeface="Garamond" panose="02020404030301010803" pitchFamily="18" charset="0"/>
              </a:rPr>
              <a:t>There might be several things apart from these but let’s start with these basics.</a:t>
            </a:r>
          </a:p>
          <a:p>
            <a:pPr algn="just"/>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r>
              <a:rPr lang="en-US" sz="1200" b="1" dirty="0">
                <a:solidFill>
                  <a:schemeClr val="accent1">
                    <a:lumMod val="50000"/>
                  </a:schemeClr>
                </a:solidFill>
                <a:latin typeface="Garamond" panose="02020404030301010803" pitchFamily="18" charset="0"/>
              </a:rPr>
              <a:t>Providers: </a:t>
            </a:r>
            <a:r>
              <a:rPr lang="en-US" sz="1200" dirty="0">
                <a:solidFill>
                  <a:schemeClr val="accent1">
                    <a:lumMod val="50000"/>
                  </a:schemeClr>
                </a:solidFill>
                <a:latin typeface="Garamond" panose="02020404030301010803" pitchFamily="18" charset="0"/>
              </a:rPr>
              <a:t>PowerShell providers are .NET programs in the backend that provide access to specialized data stores for easier viewing and management. The data appears in a drive, and you access the data in a path like you would on a hard disk drive. You can get available provider list by running </a:t>
            </a:r>
            <a:r>
              <a:rPr lang="en-US" sz="1200" b="1" dirty="0">
                <a:solidFill>
                  <a:schemeClr val="accent1">
                    <a:lumMod val="50000"/>
                  </a:schemeClr>
                </a:solidFill>
                <a:latin typeface="Garamond" panose="02020404030301010803" pitchFamily="18" charset="0"/>
              </a:rPr>
              <a:t>Get-</a:t>
            </a:r>
            <a:r>
              <a:rPr lang="en-US" sz="1200" b="1" dirty="0" err="1">
                <a:solidFill>
                  <a:schemeClr val="accent1">
                    <a:lumMod val="50000"/>
                  </a:schemeClr>
                </a:solidFill>
                <a:latin typeface="Garamond" panose="02020404030301010803" pitchFamily="18" charset="0"/>
              </a:rPr>
              <a:t>PSProvider</a:t>
            </a:r>
            <a:r>
              <a:rPr lang="en-US" sz="1200" b="1" dirty="0">
                <a:solidFill>
                  <a:schemeClr val="accent1">
                    <a:lumMod val="50000"/>
                  </a:schemeClr>
                </a:solidFill>
                <a:latin typeface="Garamond" panose="02020404030301010803" pitchFamily="18" charset="0"/>
              </a:rPr>
              <a:t> (</a:t>
            </a:r>
            <a:r>
              <a:rPr lang="en-US" sz="1200" dirty="0">
                <a:solidFill>
                  <a:schemeClr val="accent1">
                    <a:lumMod val="50000"/>
                  </a:schemeClr>
                </a:solidFill>
                <a:latin typeface="Garamond" panose="02020404030301010803" pitchFamily="18" charset="0"/>
              </a:rPr>
              <a:t>which is a cmdlet, always in format of Verb-Noun). Default ones are Registry, Alias, Environment, </a:t>
            </a:r>
            <a:r>
              <a:rPr lang="en-US" sz="1200" dirty="0" err="1">
                <a:solidFill>
                  <a:schemeClr val="accent1">
                    <a:lumMod val="50000"/>
                  </a:schemeClr>
                </a:solidFill>
                <a:latin typeface="Garamond" panose="02020404030301010803" pitchFamily="18" charset="0"/>
              </a:rPr>
              <a:t>FileSystem</a:t>
            </a:r>
            <a:r>
              <a:rPr lang="en-US" sz="1200" dirty="0">
                <a:solidFill>
                  <a:schemeClr val="accent1">
                    <a:lumMod val="50000"/>
                  </a:schemeClr>
                </a:solidFill>
                <a:latin typeface="Garamond" panose="02020404030301010803" pitchFamily="18" charset="0"/>
              </a:rPr>
              <a:t>, Function and Variable. </a:t>
            </a:r>
          </a:p>
          <a:p>
            <a:pPr marL="171450" indent="-171450" algn="just">
              <a:buFont typeface="Wingdings" panose="05000000000000000000" pitchFamily="2" charset="2"/>
              <a:buChar char="q"/>
            </a:pPr>
            <a:endParaRPr lang="en-US" sz="1200" dirty="0">
              <a:solidFill>
                <a:schemeClr val="accent1">
                  <a:lumMod val="50000"/>
                </a:schemeClr>
              </a:solidFill>
              <a:latin typeface="Garamond" panose="02020404030301010803" pitchFamily="18" charset="0"/>
            </a:endParaRPr>
          </a:p>
          <a:p>
            <a:pPr marL="171450" indent="-171450" algn="just">
              <a:buFont typeface="Wingdings" panose="05000000000000000000" pitchFamily="2" charset="2"/>
              <a:buChar char="q"/>
            </a:pPr>
            <a:endParaRPr lang="en-IN" sz="1200" dirty="0" err="1">
              <a:solidFill>
                <a:schemeClr val="accent1">
                  <a:lumMod val="50000"/>
                </a:schemeClr>
              </a:solidFill>
              <a:latin typeface="Garamond" panose="02020404030301010803" pitchFamily="18" charset="0"/>
            </a:endParaRPr>
          </a:p>
        </p:txBody>
      </p:sp>
      <p:pic>
        <p:nvPicPr>
          <p:cNvPr id="7" name="Picture 6">
            <a:extLst>
              <a:ext uri="{FF2B5EF4-FFF2-40B4-BE49-F238E27FC236}">
                <a16:creationId xmlns:a16="http://schemas.microsoft.com/office/drawing/2014/main" id="{B90809F6-50E4-3DD3-D92C-B7B9BA7EF868}"/>
              </a:ext>
            </a:extLst>
          </p:cNvPr>
          <p:cNvPicPr>
            <a:picLocks noChangeAspect="1"/>
          </p:cNvPicPr>
          <p:nvPr/>
        </p:nvPicPr>
        <p:blipFill>
          <a:blip r:embed="rId2"/>
          <a:stretch>
            <a:fillRect/>
          </a:stretch>
        </p:blipFill>
        <p:spPr>
          <a:xfrm>
            <a:off x="368596" y="3288795"/>
            <a:ext cx="8577284" cy="1169791"/>
          </a:xfrm>
          <a:prstGeom prst="rect">
            <a:avLst/>
          </a:prstGeom>
        </p:spPr>
      </p:pic>
    </p:spTree>
    <p:extLst>
      <p:ext uri="{BB962C8B-B14F-4D97-AF65-F5344CB8AC3E}">
        <p14:creationId xmlns:p14="http://schemas.microsoft.com/office/powerpoint/2010/main" val="47265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1000"/>
                                        <p:tgtEl>
                                          <p:spTgt spid="6">
                                            <p:txEl>
                                              <p:pRg st="4" end="4"/>
                                            </p:txEl>
                                          </p:spTgt>
                                        </p:tgtEl>
                                      </p:cBhvr>
                                    </p:animEffect>
                                    <p:anim calcmode="lin" valueType="num">
                                      <p:cBhvr>
                                        <p:cTn id="2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1000"/>
                                        <p:tgtEl>
                                          <p:spTgt spid="6">
                                            <p:txEl>
                                              <p:pRg st="6" end="6"/>
                                            </p:txEl>
                                          </p:spTgt>
                                        </p:tgtEl>
                                      </p:cBhvr>
                                    </p:animEffect>
                                    <p:anim calcmode="lin" valueType="num">
                                      <p:cBhvr>
                                        <p:cTn id="2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Presentation5" id="{1C8FF2A3-AD79-480A-87CD-33E405469FBF}" vid="{6914A5C6-EBFC-4622-ACB0-3122FA4C6D64}"/>
    </a:ext>
  </a:extLst>
</a:theme>
</file>

<file path=ppt/theme/theme2.xml><?xml version="1.0" encoding="utf-8"?>
<a:theme xmlns:a="http://schemas.openxmlformats.org/drawingml/2006/main" name="Group_External_Light">
  <a:themeElements>
    <a:clrScheme name="Custom 20">
      <a:dk1>
        <a:srgbClr val="0F0F0F"/>
      </a:dk1>
      <a:lt1>
        <a:sysClr val="window" lastClr="FFFFFF"/>
      </a:lt1>
      <a:dk2>
        <a:srgbClr val="0F0F0F"/>
      </a:dk2>
      <a:lt2>
        <a:srgbClr val="FFFFFF"/>
      </a:lt2>
      <a:accent1>
        <a:srgbClr val="0596FF"/>
      </a:accent1>
      <a:accent2>
        <a:srgbClr val="A375FF"/>
      </a:accent2>
      <a:accent3>
        <a:srgbClr val="FF5269"/>
      </a:accent3>
      <a:accent4>
        <a:srgbClr val="00A39B"/>
      </a:accent4>
      <a:accent5>
        <a:srgbClr val="B88D00"/>
      </a:accent5>
      <a:accent6>
        <a:srgbClr val="2B2B2B"/>
      </a:accent6>
      <a:hlink>
        <a:srgbClr val="0F0F0F"/>
      </a:hlink>
      <a:folHlink>
        <a:srgbClr val="0F0F0F"/>
      </a:folHlink>
    </a:clrScheme>
    <a:fontScheme name="Atos Black">
      <a:majorFont>
        <a:latin typeface="Raleway SemiBold"/>
        <a:ea typeface=""/>
        <a:cs typeface=""/>
      </a:majorFont>
      <a:minorFont>
        <a:latin typeface="Raleway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err="1" smtClean="0"/>
        </a:defPPr>
      </a:lstStyle>
    </a:txDef>
  </a:objectDefaults>
  <a:extraClrSchemeLst/>
  <a:custClrLst>
    <a:custClr name="Atos Blue">
      <a:srgbClr val="0596FF"/>
    </a:custClr>
    <a:custClr name="Atos Purple">
      <a:srgbClr val="A375FF"/>
    </a:custClr>
    <a:custClr name="Atos Red">
      <a:srgbClr val="FF5269"/>
    </a:custClr>
    <a:custClr name="Atos Green">
      <a:srgbClr val="00A39B"/>
    </a:custClr>
    <a:custClr name="Atos Yellow">
      <a:srgbClr val="B88D00"/>
    </a:custClr>
    <a:custClr name="Atos Grey">
      <a:srgbClr val="2B2B2B"/>
    </a:custClr>
  </a:custClrLst>
  <a:extLst>
    <a:ext uri="{05A4C25C-085E-4340-85A3-A5531E510DB2}">
      <thm15:themeFamily xmlns:thm15="http://schemas.microsoft.com/office/thememl/2012/main" name="Atos Group Template_External_Dark &amp; Light" id="{B147D58A-CE0E-4A20-8D0B-86588BE2295C}" vid="{B5F5AEF0-4BA6-4366-A4A2-73AF93008E07}"/>
    </a:ext>
  </a:extLst>
</a:theme>
</file>

<file path=ppt/theme/theme3.xml><?xml version="1.0" encoding="utf-8"?>
<a:theme xmlns:a="http://schemas.openxmlformats.org/drawingml/2006/main" name="1_Group_External_Light">
  <a:themeElements>
    <a:clrScheme name="Custom 20">
      <a:dk1>
        <a:srgbClr val="0F0F0F"/>
      </a:dk1>
      <a:lt1>
        <a:sysClr val="window" lastClr="FFFFFF"/>
      </a:lt1>
      <a:dk2>
        <a:srgbClr val="0F0F0F"/>
      </a:dk2>
      <a:lt2>
        <a:srgbClr val="FFFFFF"/>
      </a:lt2>
      <a:accent1>
        <a:srgbClr val="0596FF"/>
      </a:accent1>
      <a:accent2>
        <a:srgbClr val="A375FF"/>
      </a:accent2>
      <a:accent3>
        <a:srgbClr val="FF5269"/>
      </a:accent3>
      <a:accent4>
        <a:srgbClr val="00A39B"/>
      </a:accent4>
      <a:accent5>
        <a:srgbClr val="B88D00"/>
      </a:accent5>
      <a:accent6>
        <a:srgbClr val="2B2B2B"/>
      </a:accent6>
      <a:hlink>
        <a:srgbClr val="0F0F0F"/>
      </a:hlink>
      <a:folHlink>
        <a:srgbClr val="0F0F0F"/>
      </a:folHlink>
    </a:clrScheme>
    <a:fontScheme name="Atos Black">
      <a:majorFont>
        <a:latin typeface="Raleway SemiBold"/>
        <a:ea typeface=""/>
        <a:cs typeface=""/>
      </a:majorFont>
      <a:minorFont>
        <a:latin typeface="Raleway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err="1" smtClean="0"/>
        </a:defPPr>
      </a:lstStyle>
    </a:txDef>
  </a:objectDefaults>
  <a:extraClrSchemeLst/>
  <a:custClrLst>
    <a:custClr name="Atos Blue">
      <a:srgbClr val="0596FF"/>
    </a:custClr>
    <a:custClr name="Atos Purple">
      <a:srgbClr val="A375FF"/>
    </a:custClr>
    <a:custClr name="Atos Red">
      <a:srgbClr val="FF5269"/>
    </a:custClr>
    <a:custClr name="Atos Green">
      <a:srgbClr val="00A39B"/>
    </a:custClr>
    <a:custClr name="Atos Yellow">
      <a:srgbClr val="B88D00"/>
    </a:custClr>
    <a:custClr name="Atos Grey">
      <a:srgbClr val="2B2B2B"/>
    </a:custClr>
  </a:custClrLst>
  <a:extLst>
    <a:ext uri="{05A4C25C-085E-4340-85A3-A5531E510DB2}">
      <thm15:themeFamily xmlns:thm15="http://schemas.microsoft.com/office/thememl/2012/main" name="Atos Group Template_External_Dark &amp; Light" id="{B147D58A-CE0E-4A20-8D0B-86588BE2295C}" vid="{B5F5AEF0-4BA6-4366-A4A2-73AF93008E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08B59B21B0BD4B9759AEDACFE89B58" ma:contentTypeVersion="12" ma:contentTypeDescription="Create a new document." ma:contentTypeScope="" ma:versionID="ddf82f358d4274ae3474096a7777fd98">
  <xsd:schema xmlns:xsd="http://www.w3.org/2001/XMLSchema" xmlns:xs="http://www.w3.org/2001/XMLSchema" xmlns:p="http://schemas.microsoft.com/office/2006/metadata/properties" xmlns:ns3="20eac82b-eba3-49a5-bdfa-84267f330a76" xmlns:ns4="62617339-f9ac-480d-bcf1-09d69282c3eb" targetNamespace="http://schemas.microsoft.com/office/2006/metadata/properties" ma:root="true" ma:fieldsID="2d1dd5877f37a751f123dfc237da301a" ns3:_="" ns4:_="">
    <xsd:import namespace="20eac82b-eba3-49a5-bdfa-84267f330a76"/>
    <xsd:import namespace="62617339-f9ac-480d-bcf1-09d69282c3e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eac82b-eba3-49a5-bdfa-84267f330a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617339-f9ac-480d-bcf1-09d69282c3e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E29C79-F842-4920-9CFF-290BD80A2C61}">
  <ds:schemaRefs>
    <ds:schemaRef ds:uri="20eac82b-eba3-49a5-bdfa-84267f330a76"/>
    <ds:schemaRef ds:uri="62617339-f9ac-480d-bcf1-09d69282c3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A4ACE3B-4B2A-4803-9010-131C0E2702FB}">
  <ds:schemaRefs>
    <ds:schemaRef ds:uri="20eac82b-eba3-49a5-bdfa-84267f330a76"/>
    <ds:schemaRef ds:uri="62617339-f9ac-480d-bcf1-09d69282c3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4EC6FD-E6D9-4DB1-A5C9-B44389DAB1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Atos v4.0</Template>
  <TotalTime>20287</TotalTime>
  <Words>6801</Words>
  <Application>Microsoft Office PowerPoint</Application>
  <PresentationFormat>On-screen Show (16:9)</PresentationFormat>
  <Paragraphs>564</Paragraphs>
  <Slides>36</Slides>
  <Notes>14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36</vt:i4>
      </vt:variant>
    </vt:vector>
  </HeadingPairs>
  <TitlesOfParts>
    <vt:vector size="52" baseType="lpstr">
      <vt:lpstr>Arial</vt:lpstr>
      <vt:lpstr>Bodoni MT</vt:lpstr>
      <vt:lpstr>Calibri</vt:lpstr>
      <vt:lpstr>Consolas</vt:lpstr>
      <vt:lpstr>Garamond</vt:lpstr>
      <vt:lpstr>Lucida Console</vt:lpstr>
      <vt:lpstr>Lucida Sans Unicode</vt:lpstr>
      <vt:lpstr>Raleway Light</vt:lpstr>
      <vt:lpstr>Raleway Medium</vt:lpstr>
      <vt:lpstr>Raleway SemiBold</vt:lpstr>
      <vt:lpstr>Segoe UI</vt:lpstr>
      <vt:lpstr>Verdana</vt:lpstr>
      <vt:lpstr>Wingdings</vt:lpstr>
      <vt:lpstr>Atos v4.0</vt:lpstr>
      <vt:lpstr>Group_External_Light</vt:lpstr>
      <vt:lpstr>1_Group_External_Light</vt:lpstr>
      <vt:lpstr>PowerPoint Presentation</vt:lpstr>
      <vt:lpstr>Nitish Kumar </vt:lpstr>
      <vt:lpstr>What is PowerShell and why its needed? </vt:lpstr>
      <vt:lpstr>How to get PowerShell?</vt:lpstr>
      <vt:lpstr>PowerShell help system</vt:lpstr>
      <vt:lpstr>PowerShell help system</vt:lpstr>
      <vt:lpstr>PowerShell History</vt:lpstr>
      <vt:lpstr>Access to .Net and Wmi Classes</vt:lpstr>
      <vt:lpstr>Components of PowerShell</vt:lpstr>
      <vt:lpstr>Components of PowerShell</vt:lpstr>
      <vt:lpstr>Components of PowerShell</vt:lpstr>
      <vt:lpstr>Components of PowerShell</vt:lpstr>
      <vt:lpstr>PowerShell Quiz # 1</vt:lpstr>
      <vt:lpstr>Components of PowerShell</vt:lpstr>
      <vt:lpstr>Components of PowerShell</vt:lpstr>
      <vt:lpstr>Components of PowerShell</vt:lpstr>
      <vt:lpstr>Components of PowerShell</vt:lpstr>
      <vt:lpstr>Components of PowerShell</vt:lpstr>
      <vt:lpstr>PowerShell Quiz # 2</vt:lpstr>
      <vt:lpstr>Components of PowerShell</vt:lpstr>
      <vt:lpstr>PowerShell calculated properties and formatting</vt:lpstr>
      <vt:lpstr>PowerShell Input/Output Export/Import</vt:lpstr>
      <vt:lpstr>PowerShell schedule tasks</vt:lpstr>
      <vt:lpstr>PowerShell Html output</vt:lpstr>
      <vt:lpstr>PowerShell progress bar</vt:lpstr>
      <vt:lpstr>PowerShell Quiz # 3</vt:lpstr>
      <vt:lpstr>PowerShell Error Handling</vt:lpstr>
      <vt:lpstr>PowerShell Debugging</vt:lpstr>
      <vt:lpstr>PowerShell Debugging</vt:lpstr>
      <vt:lpstr>PowerShell Remoting</vt:lpstr>
      <vt:lpstr>PowerShell Implicit Remoting</vt:lpstr>
      <vt:lpstr>PowerShell Jobs</vt:lpstr>
      <vt:lpstr>PowerShell Quiz # 4</vt:lpstr>
      <vt:lpstr>PowerShell and Active Directory</vt:lpstr>
      <vt:lpstr>PowerShell and Microsoft 365/Entra ID</vt:lpstr>
      <vt:lpstr>Thank you!</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 IN DWP CoE_x000b_Skill Center</dc:title>
  <dc:creator>A419574</dc:creator>
  <cp:lastModifiedBy>Nitish Kumar</cp:lastModifiedBy>
  <cp:revision>67</cp:revision>
  <dcterms:created xsi:type="dcterms:W3CDTF">2019-07-09T11:11:43Z</dcterms:created>
  <dcterms:modified xsi:type="dcterms:W3CDTF">2024-02-02T05:21:32Z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25-03-2021</vt:lpwstr>
  </property>
  <property fmtid="{D5CDD505-2E9C-101B-9397-08002B2CF9AE}" pid="3" name="Author">
    <vt:lpwstr>Bhavesh</vt:lpwstr>
  </property>
  <property fmtid="{D5CDD505-2E9C-101B-9397-08002B2CF9AE}" pid="4" name="GBU">
    <vt:lpwstr>GDC IN</vt:lpwstr>
  </property>
  <property fmtid="{D5CDD505-2E9C-101B-9397-08002B2CF9AE}" pid="5" name="Division">
    <vt:lpwstr/>
  </property>
  <property fmtid="{D5CDD505-2E9C-101B-9397-08002B2CF9AE}" pid="6" name="Department">
    <vt:lpwstr>DWP</vt:lpwstr>
  </property>
  <property fmtid="{D5CDD505-2E9C-101B-9397-08002B2CF9AE}" pid="7" name="Classification">
    <vt:lpwstr>© Atos - For internal use</vt:lpwstr>
  </property>
  <property fmtid="{D5CDD505-2E9C-101B-9397-08002B2CF9AE}" pid="8" name="ContentTypeId">
    <vt:lpwstr>0x010100C308B59B21B0BD4B9759AEDACFE89B58</vt:lpwstr>
  </property>
  <property fmtid="{D5CDD505-2E9C-101B-9397-08002B2CF9AE}" pid="9" name="MSIP_Label_e463cba9-5f6c-478d-9329-7b2295e4e8ed_Enabled">
    <vt:lpwstr>true</vt:lpwstr>
  </property>
  <property fmtid="{D5CDD505-2E9C-101B-9397-08002B2CF9AE}" pid="10" name="MSIP_Label_e463cba9-5f6c-478d-9329-7b2295e4e8ed_SetDate">
    <vt:lpwstr>2021-03-22T06:37:21Z</vt:lpwstr>
  </property>
  <property fmtid="{D5CDD505-2E9C-101B-9397-08002B2CF9AE}" pid="11" name="MSIP_Label_e463cba9-5f6c-478d-9329-7b2295e4e8ed_Method">
    <vt:lpwstr>Standard</vt:lpwstr>
  </property>
  <property fmtid="{D5CDD505-2E9C-101B-9397-08002B2CF9AE}" pid="12" name="MSIP_Label_e463cba9-5f6c-478d-9329-7b2295e4e8ed_Name">
    <vt:lpwstr>All Employees_2</vt:lpwstr>
  </property>
  <property fmtid="{D5CDD505-2E9C-101B-9397-08002B2CF9AE}" pid="13" name="MSIP_Label_e463cba9-5f6c-478d-9329-7b2295e4e8ed_SiteId">
    <vt:lpwstr>33440fc6-b7c7-412c-bb73-0e70b0198d5a</vt:lpwstr>
  </property>
  <property fmtid="{D5CDD505-2E9C-101B-9397-08002B2CF9AE}" pid="14" name="MSIP_Label_e463cba9-5f6c-478d-9329-7b2295e4e8ed_ActionId">
    <vt:lpwstr>4e1eaaec-849c-41ba-a0d3-628244b3484f</vt:lpwstr>
  </property>
  <property fmtid="{D5CDD505-2E9C-101B-9397-08002B2CF9AE}" pid="15" name="MSIP_Label_e463cba9-5f6c-478d-9329-7b2295e4e8ed_ContentBits">
    <vt:lpwstr>0</vt:lpwstr>
  </property>
</Properties>
</file>